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67" r:id="rId3"/>
    <p:sldId id="257" r:id="rId4"/>
    <p:sldId id="260" r:id="rId5"/>
    <p:sldId id="261" r:id="rId6"/>
    <p:sldId id="258" r:id="rId7"/>
    <p:sldId id="262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275"/>
    <a:srgbClr val="BE0007"/>
    <a:srgbClr val="09AFF6"/>
    <a:srgbClr val="830000"/>
    <a:srgbClr val="29EB00"/>
    <a:srgbClr val="6F4370"/>
    <a:srgbClr val="102F76"/>
    <a:srgbClr val="DA0010"/>
    <a:srgbClr val="FFA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341" autoAdjust="0"/>
  </p:normalViewPr>
  <p:slideViewPr>
    <p:cSldViewPr snapToGrid="0" snapToObjects="1">
      <p:cViewPr varScale="1">
        <p:scale>
          <a:sx n="113" d="100"/>
          <a:sy n="113" d="100"/>
        </p:scale>
        <p:origin x="-1282" y="-67"/>
      </p:cViewPr>
      <p:guideLst>
        <p:guide orient="horz" pos="552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5773-2560-3E47-BE4F-50AB546FF5A6}" type="datetimeFigureOut">
              <a:rPr lang="de-DE" smtClean="0"/>
              <a:pPr/>
              <a:t>21.11.2019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51C24-8465-304C-8C67-CAC8D28F3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36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EE69-9521-0D4D-BF18-10004B693F5A}" type="datetimeFigureOut">
              <a:rPr lang="de-DE" smtClean="0"/>
              <a:pPr/>
              <a:t>21.11.2019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95D6-8255-EA49-B16B-D605CCE478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52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95D6-8255-EA49-B16B-D605CCE4785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EB22-B7C2-0447-ACEC-BFAACC6ECF1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D8E8-2CD8-5B4C-B1C6-78E392DD5E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NoKi-Logo_fuer_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61" y="2095500"/>
            <a:ext cx="5983878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1911350" y="768350"/>
            <a:ext cx="7162800" cy="333375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>
                <a:solidFill>
                  <a:srgbClr val="000000"/>
                </a:solidFill>
                <a:latin typeface="Arial"/>
                <a:cs typeface="Arial"/>
              </a:rPr>
              <a:t>Titel der</a:t>
            </a:r>
            <a:br>
              <a:rPr lang="de-DE" sz="3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3600" b="1" dirty="0" smtClean="0">
                <a:solidFill>
                  <a:srgbClr val="000000"/>
                </a:solidFill>
                <a:latin typeface="Arial"/>
                <a:cs typeface="Arial"/>
              </a:rPr>
              <a:t>Präsentation</a:t>
            </a:r>
            <a:endParaRPr lang="de-DE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07950" y="1157644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aseline="30000" dirty="0" smtClean="0">
                <a:latin typeface="Arial"/>
                <a:cs typeface="Arial"/>
              </a:rPr>
              <a:t>Ovid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vere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laces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minima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culpa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ipsam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id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quiatur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rerunt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laborae</a:t>
            </a:r>
            <a:r>
              <a:rPr lang="de-DE" sz="2400" baseline="30000" dirty="0" smtClean="0">
                <a:latin typeface="Arial"/>
                <a:cs typeface="Arial"/>
              </a:rPr>
              <a:t> et, </a:t>
            </a:r>
            <a:r>
              <a:rPr lang="de-DE" sz="2400" baseline="30000" dirty="0" err="1" smtClean="0">
                <a:latin typeface="Arial"/>
                <a:cs typeface="Arial"/>
              </a:rPr>
              <a:t>esseque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voluptatus</a:t>
            </a:r>
            <a:r>
              <a:rPr lang="de-DE" sz="2400" baseline="30000" dirty="0" smtClean="0">
                <a:latin typeface="Arial"/>
                <a:cs typeface="Arial"/>
              </a:rPr>
              <a:t>.</a:t>
            </a:r>
          </a:p>
          <a:p>
            <a:r>
              <a:rPr lang="de-DE" sz="2400" baseline="30000" dirty="0" err="1" smtClean="0">
                <a:latin typeface="Arial"/>
                <a:cs typeface="Arial"/>
              </a:rPr>
              <a:t>Ernatur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epudam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utecuptatem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ut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dolorio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eaquat</a:t>
            </a:r>
            <a:r>
              <a:rPr lang="de-DE" sz="2400" baseline="30000" dirty="0" smtClean="0">
                <a:latin typeface="Arial"/>
                <a:cs typeface="Arial"/>
              </a:rPr>
              <a:t>.</a:t>
            </a:r>
          </a:p>
          <a:p>
            <a:endParaRPr lang="de-DE" sz="2400" baseline="30000" dirty="0" smtClean="0">
              <a:latin typeface="Arial"/>
              <a:cs typeface="Arial"/>
            </a:endParaRPr>
          </a:p>
          <a:p>
            <a:r>
              <a:rPr lang="de-DE" sz="2400" baseline="30000" dirty="0" err="1" smtClean="0">
                <a:latin typeface="Arial"/>
                <a:cs typeface="Arial"/>
              </a:rPr>
              <a:t>Equae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netur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rendit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offictenist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alibusa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peliqui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atusam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sitiur</a:t>
            </a:r>
            <a:r>
              <a:rPr lang="de-DE" sz="2400" baseline="30000" dirty="0" smtClean="0">
                <a:latin typeface="Arial"/>
                <a:cs typeface="Arial"/>
              </a:rPr>
              <a:t> at </a:t>
            </a:r>
            <a:r>
              <a:rPr lang="de-DE" sz="2400" baseline="30000" dirty="0" err="1" smtClean="0">
                <a:latin typeface="Arial"/>
                <a:cs typeface="Arial"/>
              </a:rPr>
              <a:t>abor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ma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volore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optinus</a:t>
            </a:r>
            <a:r>
              <a:rPr lang="de-DE" sz="2400" baseline="30000" dirty="0" smtClean="0">
                <a:latin typeface="Arial"/>
                <a:cs typeface="Arial"/>
              </a:rPr>
              <a:t> am, </a:t>
            </a:r>
            <a:r>
              <a:rPr lang="de-DE" sz="2400" baseline="30000" dirty="0" err="1" smtClean="0">
                <a:latin typeface="Arial"/>
                <a:cs typeface="Arial"/>
              </a:rPr>
              <a:t>nos</a:t>
            </a:r>
            <a:r>
              <a:rPr lang="de-DE" sz="2400" baseline="30000" dirty="0" smtClean="0">
                <a:latin typeface="Arial"/>
                <a:cs typeface="Arial"/>
              </a:rPr>
              <a:t> non </a:t>
            </a:r>
            <a:r>
              <a:rPr lang="de-DE" sz="2400" baseline="30000" dirty="0" err="1" smtClean="0">
                <a:latin typeface="Arial"/>
                <a:cs typeface="Arial"/>
              </a:rPr>
              <a:t>porum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quiam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deroritat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aut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lic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temporum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dit</a:t>
            </a:r>
            <a:r>
              <a:rPr lang="de-DE" sz="2400" baseline="30000" dirty="0" smtClean="0">
                <a:latin typeface="Arial"/>
                <a:cs typeface="Arial"/>
              </a:rPr>
              <a:t> la </a:t>
            </a:r>
            <a:r>
              <a:rPr lang="de-DE" sz="2400" baseline="30000" dirty="0" err="1" smtClean="0">
                <a:latin typeface="Arial"/>
                <a:cs typeface="Arial"/>
              </a:rPr>
              <a:t>verchitatur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sani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sed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nossitis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rectassi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doleseque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omnimet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lit</a:t>
            </a:r>
            <a:r>
              <a:rPr lang="de-DE" sz="2400" baseline="30000" dirty="0" smtClean="0">
                <a:latin typeface="Arial"/>
                <a:cs typeface="Arial"/>
              </a:rPr>
              <a:t> laut </a:t>
            </a:r>
            <a:r>
              <a:rPr lang="de-DE" sz="2400" baseline="30000" dirty="0" err="1" smtClean="0">
                <a:latin typeface="Arial"/>
                <a:cs typeface="Arial"/>
              </a:rPr>
              <a:t>lacepro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vitam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volectatem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veni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accae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vendignissus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cus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eostibe</a:t>
            </a:r>
            <a:r>
              <a:rPr lang="de-DE" sz="2400" baseline="30000" dirty="0" smtClean="0">
                <a:latin typeface="Arial"/>
                <a:cs typeface="Arial"/>
              </a:rPr>
              <a:t>.</a:t>
            </a:r>
          </a:p>
          <a:p>
            <a:endParaRPr lang="de-DE" sz="2400" baseline="30000" dirty="0" smtClean="0">
              <a:latin typeface="Arial"/>
              <a:cs typeface="Arial"/>
            </a:endParaRPr>
          </a:p>
          <a:p>
            <a:r>
              <a:rPr lang="de-DE" sz="2400" baseline="30000" dirty="0" err="1" smtClean="0">
                <a:latin typeface="Arial"/>
                <a:cs typeface="Arial"/>
              </a:rPr>
              <a:t>Erfere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custibusam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audandessim</a:t>
            </a:r>
            <a:r>
              <a:rPr lang="de-DE" sz="2400" baseline="30000" dirty="0" smtClean="0">
                <a:latin typeface="Arial"/>
                <a:cs typeface="Arial"/>
              </a:rPr>
              <a:t> ex et </a:t>
            </a:r>
            <a:r>
              <a:rPr lang="de-DE" sz="2400" baseline="30000" dirty="0" err="1" smtClean="0">
                <a:latin typeface="Arial"/>
                <a:cs typeface="Arial"/>
              </a:rPr>
              <a:t>omnis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eium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fugiam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conseque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vel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idusant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rest</a:t>
            </a:r>
            <a:r>
              <a:rPr lang="de-DE" sz="2400" baseline="30000" dirty="0" smtClean="0">
                <a:latin typeface="Arial"/>
                <a:cs typeface="Arial"/>
              </a:rPr>
              <a:t> et </a:t>
            </a:r>
            <a:r>
              <a:rPr lang="de-DE" sz="2400" baseline="30000" dirty="0" err="1" smtClean="0">
                <a:latin typeface="Arial"/>
                <a:cs typeface="Arial"/>
              </a:rPr>
              <a:t>fugia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coreptatia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volum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illam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inctus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delloris</a:t>
            </a:r>
            <a:r>
              <a:rPr lang="de-DE" sz="2400" baseline="30000" dirty="0" smtClean="0">
                <a:latin typeface="Arial"/>
                <a:cs typeface="Arial"/>
              </a:rPr>
              <a:t> et la </a:t>
            </a:r>
            <a:r>
              <a:rPr lang="de-DE" sz="2400" baseline="30000" dirty="0" err="1" smtClean="0">
                <a:latin typeface="Arial"/>
                <a:cs typeface="Arial"/>
              </a:rPr>
              <a:t>eaquis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doloria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natium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nonem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quaecta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tecestius</a:t>
            </a:r>
            <a:r>
              <a:rPr lang="de-DE" sz="2400" baseline="30000" dirty="0" smtClean="0">
                <a:latin typeface="Arial"/>
                <a:cs typeface="Arial"/>
              </a:rPr>
              <a:t> di </a:t>
            </a:r>
            <a:r>
              <a:rPr lang="de-DE" sz="2400" baseline="30000" dirty="0" err="1" smtClean="0">
                <a:latin typeface="Arial"/>
                <a:cs typeface="Arial"/>
              </a:rPr>
              <a:t>volorpos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ducita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doluptatur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sit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vero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illor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aceriberum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quodipit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quodipsam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facid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sitio</a:t>
            </a:r>
            <a:r>
              <a:rPr lang="de-DE" sz="2400" baseline="30000" dirty="0" smtClean="0">
                <a:latin typeface="Arial"/>
                <a:cs typeface="Arial"/>
              </a:rPr>
              <a:t>. </a:t>
            </a:r>
            <a:r>
              <a:rPr lang="de-DE" sz="2400" baseline="30000" dirty="0" err="1" smtClean="0">
                <a:latin typeface="Arial"/>
                <a:cs typeface="Arial"/>
              </a:rPr>
              <a:t>Ipsanda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ntiusda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eperentota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doluptam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fugit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lat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ipidis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eaqui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sequi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ducid</a:t>
            </a:r>
            <a:r>
              <a:rPr lang="de-DE" sz="2400" baseline="30000" dirty="0" smtClean="0">
                <a:latin typeface="Arial"/>
                <a:cs typeface="Arial"/>
              </a:rPr>
              <a:t> et am.</a:t>
            </a:r>
            <a:endParaRPr lang="de-DE" sz="2400" baseline="30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4150" y="114565"/>
            <a:ext cx="8229600" cy="825235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latin typeface="Arial"/>
                <a:cs typeface="Arial"/>
              </a:rPr>
              <a:t>Folienüberschrift</a:t>
            </a:r>
            <a:endParaRPr lang="de-DE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07950" y="1157644"/>
            <a:ext cx="4140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aseline="30000" dirty="0" smtClean="0">
                <a:latin typeface="Arial"/>
                <a:cs typeface="Arial"/>
              </a:rPr>
              <a:t>Ovid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vere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laces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minima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culpa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ipsam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id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quiatur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rerunt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laborae</a:t>
            </a:r>
            <a:r>
              <a:rPr lang="de-DE" sz="2400" baseline="30000" dirty="0" smtClean="0">
                <a:latin typeface="Arial"/>
                <a:cs typeface="Arial"/>
              </a:rPr>
              <a:t> et, </a:t>
            </a:r>
            <a:r>
              <a:rPr lang="de-DE" sz="2400" baseline="30000" dirty="0" err="1" smtClean="0">
                <a:latin typeface="Arial"/>
                <a:cs typeface="Arial"/>
              </a:rPr>
              <a:t>esseque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voluptatus</a:t>
            </a:r>
            <a:r>
              <a:rPr lang="de-DE" sz="2400" baseline="30000" dirty="0" smtClean="0">
                <a:latin typeface="Arial"/>
                <a:cs typeface="Arial"/>
              </a:rPr>
              <a:t>.</a:t>
            </a:r>
          </a:p>
          <a:p>
            <a:r>
              <a:rPr lang="de-DE" sz="2400" baseline="30000" dirty="0" err="1" smtClean="0">
                <a:latin typeface="Arial"/>
                <a:cs typeface="Arial"/>
              </a:rPr>
              <a:t>Ernatur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epudam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utecuptatem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ut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dolorio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eaquat</a:t>
            </a:r>
            <a:r>
              <a:rPr lang="de-DE" sz="2400" baseline="30000" dirty="0" smtClean="0">
                <a:latin typeface="Arial"/>
                <a:cs typeface="Arial"/>
              </a:rPr>
              <a:t>.</a:t>
            </a:r>
          </a:p>
          <a:p>
            <a:endParaRPr lang="de-DE" sz="2400" baseline="30000" dirty="0" smtClean="0">
              <a:latin typeface="Arial"/>
              <a:cs typeface="Arial"/>
            </a:endParaRPr>
          </a:p>
          <a:p>
            <a:r>
              <a:rPr lang="de-DE" sz="2400" baseline="30000" dirty="0" err="1" smtClean="0">
                <a:latin typeface="Arial"/>
                <a:cs typeface="Arial"/>
              </a:rPr>
              <a:t>Equae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netur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rendit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offictenist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alibusa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peliqui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atusam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sitiur</a:t>
            </a:r>
            <a:r>
              <a:rPr lang="de-DE" sz="2400" baseline="30000" dirty="0" smtClean="0">
                <a:latin typeface="Arial"/>
                <a:cs typeface="Arial"/>
              </a:rPr>
              <a:t> at </a:t>
            </a:r>
            <a:r>
              <a:rPr lang="de-DE" sz="2400" baseline="30000" dirty="0" err="1" smtClean="0">
                <a:latin typeface="Arial"/>
                <a:cs typeface="Arial"/>
              </a:rPr>
              <a:t>abor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ma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volore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optinus</a:t>
            </a:r>
            <a:r>
              <a:rPr lang="de-DE" sz="2400" baseline="30000" dirty="0" smtClean="0">
                <a:latin typeface="Arial"/>
                <a:cs typeface="Arial"/>
              </a:rPr>
              <a:t> am, </a:t>
            </a:r>
            <a:r>
              <a:rPr lang="de-DE" sz="2400" baseline="30000" dirty="0" err="1" smtClean="0">
                <a:latin typeface="Arial"/>
                <a:cs typeface="Arial"/>
              </a:rPr>
              <a:t>nos</a:t>
            </a:r>
            <a:r>
              <a:rPr lang="de-DE" sz="2400" baseline="30000" dirty="0" smtClean="0">
                <a:latin typeface="Arial"/>
                <a:cs typeface="Arial"/>
              </a:rPr>
              <a:t> non </a:t>
            </a:r>
            <a:r>
              <a:rPr lang="de-DE" sz="2400" baseline="30000" dirty="0" err="1" smtClean="0">
                <a:latin typeface="Arial"/>
                <a:cs typeface="Arial"/>
              </a:rPr>
              <a:t>porum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quiam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deroritat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aut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lic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temporum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dit</a:t>
            </a:r>
            <a:r>
              <a:rPr lang="de-DE" sz="2400" baseline="30000" dirty="0" smtClean="0">
                <a:latin typeface="Arial"/>
                <a:cs typeface="Arial"/>
              </a:rPr>
              <a:t> la </a:t>
            </a:r>
            <a:r>
              <a:rPr lang="de-DE" sz="2400" baseline="30000" dirty="0" err="1" smtClean="0">
                <a:latin typeface="Arial"/>
                <a:cs typeface="Arial"/>
              </a:rPr>
              <a:t>verchitatur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sani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sed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nossitis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rectassi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doleseque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omnimet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lit</a:t>
            </a:r>
            <a:r>
              <a:rPr lang="de-DE" sz="2400" baseline="30000" dirty="0" smtClean="0">
                <a:latin typeface="Arial"/>
                <a:cs typeface="Arial"/>
              </a:rPr>
              <a:t> laut </a:t>
            </a:r>
            <a:r>
              <a:rPr lang="de-DE" sz="2400" baseline="30000" dirty="0" err="1" smtClean="0">
                <a:latin typeface="Arial"/>
                <a:cs typeface="Arial"/>
              </a:rPr>
              <a:t>lacepro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vitam</a:t>
            </a:r>
            <a:r>
              <a:rPr lang="de-DE" sz="2400" baseline="30000" dirty="0" smtClean="0">
                <a:latin typeface="Arial"/>
                <a:cs typeface="Arial"/>
              </a:rPr>
              <a:t>, </a:t>
            </a:r>
            <a:r>
              <a:rPr lang="de-DE" sz="2400" baseline="30000" dirty="0" err="1" smtClean="0">
                <a:latin typeface="Arial"/>
                <a:cs typeface="Arial"/>
              </a:rPr>
              <a:t>volectatem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veni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accae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vendignissus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cus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ea</a:t>
            </a:r>
            <a:r>
              <a:rPr lang="de-DE" sz="2400" baseline="30000" dirty="0" smtClean="0">
                <a:latin typeface="Arial"/>
                <a:cs typeface="Arial"/>
              </a:rPr>
              <a:t> </a:t>
            </a:r>
            <a:r>
              <a:rPr lang="de-DE" sz="2400" baseline="30000" dirty="0" err="1" smtClean="0">
                <a:latin typeface="Arial"/>
                <a:cs typeface="Arial"/>
              </a:rPr>
              <a:t>eostibe</a:t>
            </a:r>
            <a:r>
              <a:rPr lang="de-DE" sz="2400" baseline="30000" dirty="0" smtClean="0">
                <a:latin typeface="Arial"/>
                <a:cs typeface="Arial"/>
              </a:rPr>
              <a:t>.</a:t>
            </a:r>
            <a:endParaRPr lang="de-DE" sz="2400" baseline="30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84150" y="114565"/>
            <a:ext cx="8229600" cy="825235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latin typeface="Arial"/>
                <a:cs typeface="Arial"/>
              </a:rPr>
              <a:t>Folienüberschrift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1026" name="Picture 2" descr="C:\Users\adorn\Desktop\2017 - Nordkirchenschiff\2018-Nordkirchenschiff\Auswahl_20170905_124_Fotos\00 Vollschiff_20170702_E5_NKS_00035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48" y="1194052"/>
            <a:ext cx="4702068" cy="31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4150" y="114565"/>
            <a:ext cx="8229600" cy="825235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latin typeface="Arial"/>
                <a:cs typeface="Arial"/>
              </a:rPr>
              <a:t>Folienüberschrift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050" name="Picture 2" descr="C:\Users\adorn\Desktop\2017 - Nordkirchenschiff\2018-Nordkirchenschiff\Auswahl_20170905_124_Fotos\10 Segeln_81 _E541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8" y="784100"/>
            <a:ext cx="8384242" cy="39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9"/>
          <p:cNvSpPr>
            <a:spLocks noGrp="1"/>
          </p:cNvSpPr>
          <p:nvPr>
            <p:ph type="title"/>
          </p:nvPr>
        </p:nvSpPr>
        <p:spPr>
          <a:xfrm>
            <a:off x="1911350" y="768350"/>
            <a:ext cx="7162800" cy="333375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>
                <a:solidFill>
                  <a:srgbClr val="000000"/>
                </a:solidFill>
                <a:latin typeface="Arial"/>
                <a:cs typeface="Arial"/>
              </a:rPr>
              <a:t>Neues Kapitel der</a:t>
            </a:r>
            <a:br>
              <a:rPr lang="de-DE" sz="3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3600" b="1" dirty="0" smtClean="0">
                <a:solidFill>
                  <a:srgbClr val="000000"/>
                </a:solidFill>
                <a:latin typeface="Arial"/>
                <a:cs typeface="Arial"/>
              </a:rPr>
              <a:t>Präsentation</a:t>
            </a:r>
            <a:br>
              <a:rPr lang="de-DE" sz="3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rgbClr val="000000"/>
                </a:solidFill>
                <a:latin typeface="Arial"/>
                <a:cs typeface="Arial"/>
              </a:rPr>
              <a:t>Untertitel des Kapitels</a:t>
            </a:r>
            <a:endParaRPr lang="de-DE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4150" y="114565"/>
            <a:ext cx="8229600" cy="825235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latin typeface="Arial"/>
                <a:cs typeface="Arial"/>
              </a:rPr>
              <a:t>Folienüberschrift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14300" y="1333500"/>
            <a:ext cx="8858250" cy="3771636"/>
          </a:xfrm>
        </p:spPr>
        <p:txBody>
          <a:bodyPr>
            <a:normAutofit/>
          </a:bodyPr>
          <a:lstStyle/>
          <a:p>
            <a:endParaRPr lang="de-DE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Bildschirmpräsentation (16:10)</PresentationFormat>
  <Paragraphs>17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PowerPoint-Präsentation</vt:lpstr>
      <vt:lpstr>Titel der Präsentation</vt:lpstr>
      <vt:lpstr>Folienüberschrift</vt:lpstr>
      <vt:lpstr>Folienüberschrift</vt:lpstr>
      <vt:lpstr>Folienüberschrift</vt:lpstr>
      <vt:lpstr>Neues Kapitel der Präsentation  Untertitel des Kapitels</vt:lpstr>
      <vt:lpstr>Folienüberschrift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hirsch</dc:creator>
  <cp:lastModifiedBy>Dorn, Antje</cp:lastModifiedBy>
  <cp:revision>92</cp:revision>
  <dcterms:created xsi:type="dcterms:W3CDTF">2019-11-21T09:11:02Z</dcterms:created>
  <dcterms:modified xsi:type="dcterms:W3CDTF">2019-11-21T10:07:42Z</dcterms:modified>
</cp:coreProperties>
</file>