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672" r:id="rId2"/>
    <p:sldMasterId id="2147483787" r:id="rId3"/>
    <p:sldMasterId id="2147483683" r:id="rId4"/>
  </p:sldMasterIdLst>
  <p:notesMasterIdLst>
    <p:notesMasterId r:id="rId15"/>
  </p:notesMasterIdLst>
  <p:handoutMasterIdLst>
    <p:handoutMasterId r:id="rId16"/>
  </p:handoutMasterIdLst>
  <p:sldIdLst>
    <p:sldId id="265" r:id="rId5"/>
    <p:sldId id="256" r:id="rId6"/>
    <p:sldId id="257" r:id="rId7"/>
    <p:sldId id="259" r:id="rId8"/>
    <p:sldId id="260" r:id="rId9"/>
    <p:sldId id="266" r:id="rId10"/>
    <p:sldId id="261" r:id="rId11"/>
    <p:sldId id="267" r:id="rId12"/>
    <p:sldId id="262" r:id="rId13"/>
    <p:sldId id="263" r:id="rId14"/>
  </p:sldIdLst>
  <p:sldSz cx="9144000" cy="5143500" type="screen16x9"/>
  <p:notesSz cx="6858000" cy="91440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7" autoAdjust="0"/>
    <p:restoredTop sz="95280" autoAdjust="0"/>
  </p:normalViewPr>
  <p:slideViewPr>
    <p:cSldViewPr>
      <p:cViewPr varScale="1">
        <p:scale>
          <a:sx n="123" d="100"/>
          <a:sy n="123" d="100"/>
        </p:scale>
        <p:origin x="8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FFE663B-6AAC-AEC1-347A-94A2B865D93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1D4CC374-6796-D6B4-B3F5-6802DFCD55F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2F43E69-B788-AF47-8759-39210E7E82AC}" type="datetimeFigureOut">
              <a:rPr lang="de-DE"/>
              <a:pPr>
                <a:defRPr/>
              </a:pPr>
              <a:t>17.11.25</a:t>
            </a:fld>
            <a:endParaRPr lang="de-DE" dirty="0"/>
          </a:p>
        </p:txBody>
      </p:sp>
      <p:sp>
        <p:nvSpPr>
          <p:cNvPr id="4" name="Fußzeilenplatzhalter 3">
            <a:extLst>
              <a:ext uri="{FF2B5EF4-FFF2-40B4-BE49-F238E27FC236}">
                <a16:creationId xmlns:a16="http://schemas.microsoft.com/office/drawing/2014/main" id="{6CA36CD9-DC02-3CE6-E7DD-C4DAF3398BB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5" name="Foliennummernplatzhalter 4">
            <a:extLst>
              <a:ext uri="{FF2B5EF4-FFF2-40B4-BE49-F238E27FC236}">
                <a16:creationId xmlns:a16="http://schemas.microsoft.com/office/drawing/2014/main" id="{4CE86551-4DD1-D93E-744F-B73A6E2E47C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16B65C6-A72F-2542-9B15-DECD10260A48}" type="slidenum">
              <a:rPr lang="de-DE" altLang="de-DE"/>
              <a:pPr/>
              <a:t>‹Nr.›</a:t>
            </a:fld>
            <a:endParaRPr lang="de-DE" altLang="de-DE"/>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398E313-1C6C-31D0-5C44-15A7C3989D0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1C71884C-ED5E-419D-B59D-714CDC6D6F0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01DE675-1751-5F4F-B87A-100B36232864}" type="datetimeFigureOut">
              <a:rPr lang="de-DE"/>
              <a:pPr>
                <a:defRPr/>
              </a:pPr>
              <a:t>17.11.25</a:t>
            </a:fld>
            <a:endParaRPr lang="de-DE" dirty="0"/>
          </a:p>
        </p:txBody>
      </p:sp>
      <p:sp>
        <p:nvSpPr>
          <p:cNvPr id="4" name="Folienbildplatzhalter 3">
            <a:extLst>
              <a:ext uri="{FF2B5EF4-FFF2-40B4-BE49-F238E27FC236}">
                <a16:creationId xmlns:a16="http://schemas.microsoft.com/office/drawing/2014/main" id="{075E587C-1671-37C9-8579-DD7347B51EB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a:extLst>
              <a:ext uri="{FF2B5EF4-FFF2-40B4-BE49-F238E27FC236}">
                <a16:creationId xmlns:a16="http://schemas.microsoft.com/office/drawing/2014/main" id="{1B26CAAF-1EE5-94E8-66D6-1D4A74A464B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E2878179-2701-695D-35F5-FD06BF17D94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DAA28BE6-5A03-C1CF-215E-BAF5917B62A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C96F1F2-DCED-4046-A2B1-E2C1E93F6DFB}" type="slidenum">
              <a:rPr lang="de-DE" altLang="de-DE"/>
              <a:pPr/>
              <a:t>‹Nr.›</a:t>
            </a:fld>
            <a:endParaRPr lang="de-DE" altLang="de-DE"/>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rdkirche_St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87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rdkirche_Vollbild_Layout">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9144000" cy="5143500"/>
          </a:xfrm>
          <a:prstGeom prst="rect">
            <a:avLst/>
          </a:prstGeom>
        </p:spPr>
        <p:txBody>
          <a:bodyPr/>
          <a:lstStyle/>
          <a:p>
            <a:pPr lvl="0"/>
            <a:endParaRPr lang="de-DE" noProof="0" dirty="0"/>
          </a:p>
        </p:txBody>
      </p:sp>
    </p:spTree>
    <p:extLst>
      <p:ext uri="{BB962C8B-B14F-4D97-AF65-F5344CB8AC3E}">
        <p14:creationId xmlns:p14="http://schemas.microsoft.com/office/powerpoint/2010/main" val="14507947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ordkirche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828873E-924B-34C9-738F-EF4AAA7D5A88}"/>
              </a:ext>
            </a:extLst>
          </p:cNvPr>
          <p:cNvSpPr/>
          <p:nvPr/>
        </p:nvSpPr>
        <p:spPr>
          <a:xfrm>
            <a:off x="142875" y="3429000"/>
            <a:ext cx="8858250" cy="1576388"/>
          </a:xfrm>
          <a:prstGeom prst="rect">
            <a:avLst/>
          </a:prstGeom>
          <a:solidFill>
            <a:srgbClr val="5931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59315F"/>
              </a:solidFill>
            </a:endParaRPr>
          </a:p>
        </p:txBody>
      </p:sp>
      <p:sp>
        <p:nvSpPr>
          <p:cNvPr id="3" name="Rechteck 2">
            <a:extLst>
              <a:ext uri="{FF2B5EF4-FFF2-40B4-BE49-F238E27FC236}">
                <a16:creationId xmlns:a16="http://schemas.microsoft.com/office/drawing/2014/main" id="{EA65A912-D3CF-14D3-5F18-485DEDEC8E7E}"/>
              </a:ext>
            </a:extLst>
          </p:cNvPr>
          <p:cNvSpPr/>
          <p:nvPr/>
        </p:nvSpPr>
        <p:spPr bwMode="auto">
          <a:xfrm>
            <a:off x="142875" y="141288"/>
            <a:ext cx="8858250" cy="3181350"/>
          </a:xfrm>
          <a:prstGeom prst="rect">
            <a:avLst/>
          </a:prstGeom>
          <a:solidFill>
            <a:srgbClr val="717D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 name="Rechteck 3">
            <a:extLst>
              <a:ext uri="{FF2B5EF4-FFF2-40B4-BE49-F238E27FC236}">
                <a16:creationId xmlns:a16="http://schemas.microsoft.com/office/drawing/2014/main" id="{D4DEFDFD-C138-BA45-7625-463ECC5DB0A3}"/>
              </a:ext>
            </a:extLst>
          </p:cNvPr>
          <p:cNvSpPr/>
          <p:nvPr/>
        </p:nvSpPr>
        <p:spPr bwMode="auto">
          <a:xfrm>
            <a:off x="142875" y="3322638"/>
            <a:ext cx="8858250" cy="106362"/>
          </a:xfrm>
          <a:prstGeom prst="rect">
            <a:avLst/>
          </a:prstGeom>
          <a:solidFill>
            <a:srgbClr val="D2D7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5" name="Picture 3" descr="G:\T Sievers\2012-01-18_Daten_boy\nk_logoset\nk_logoset\nk_logo_klein\office\nk_logo_klein_weiss.png">
            <a:extLst>
              <a:ext uri="{FF2B5EF4-FFF2-40B4-BE49-F238E27FC236}">
                <a16:creationId xmlns:a16="http://schemas.microsoft.com/office/drawing/2014/main" id="{D86FBB6F-37CF-428B-4E5C-116D06371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713" y="3635375"/>
            <a:ext cx="4068762"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title"/>
          </p:nvPr>
        </p:nvSpPr>
        <p:spPr>
          <a:xfrm>
            <a:off x="961256" y="428610"/>
            <a:ext cx="7571184" cy="1458162"/>
          </a:xfrm>
        </p:spPr>
        <p:txBody>
          <a:bodyPr lIns="0" tIns="0" bIns="0" anchor="b">
            <a:noAutofit/>
          </a:bodyPr>
          <a:lstStyle>
            <a:lvl1pPr>
              <a:defRPr sz="3500" b="0" baseline="0">
                <a:solidFill>
                  <a:schemeClr val="bg1"/>
                </a:solidFill>
              </a:defRPr>
            </a:lvl1pPr>
          </a:lstStyle>
          <a:p>
            <a:r>
              <a:rPr lang="de-DE"/>
              <a:t>Titelmasterformat durch Klicken bearbeiten</a:t>
            </a:r>
            <a:endParaRPr lang="de-DE" dirty="0"/>
          </a:p>
        </p:txBody>
      </p:sp>
      <p:sp>
        <p:nvSpPr>
          <p:cNvPr id="7" name="Textplatzhalter 3"/>
          <p:cNvSpPr>
            <a:spLocks noGrp="1"/>
          </p:cNvSpPr>
          <p:nvPr>
            <p:ph type="body" sz="quarter" idx="10"/>
          </p:nvPr>
        </p:nvSpPr>
        <p:spPr>
          <a:xfrm>
            <a:off x="961256" y="1914944"/>
            <a:ext cx="7560890" cy="1085435"/>
          </a:xfrm>
        </p:spPr>
        <p:txBody>
          <a:bodyPr lIns="0" tIns="72000" rIns="0"/>
          <a:lstStyle>
            <a:lvl1pPr>
              <a:defRPr baseline="0">
                <a:solidFill>
                  <a:schemeClr val="bg1"/>
                </a:solidFill>
              </a:defRPr>
            </a:lvl1pPr>
          </a:lstStyle>
          <a:p>
            <a:pPr lvl="0"/>
            <a:r>
              <a:rPr lang="de-DE" dirty="0"/>
              <a:t>Textmasterformate durch</a:t>
            </a:r>
          </a:p>
          <a:p>
            <a:pPr lvl="0"/>
            <a:r>
              <a:rPr lang="de-DE" dirty="0"/>
              <a:t>Klicken bearbeiten</a:t>
            </a:r>
          </a:p>
        </p:txBody>
      </p:sp>
    </p:spTree>
    <p:extLst>
      <p:ext uri="{BB962C8B-B14F-4D97-AF65-F5344CB8AC3E}">
        <p14:creationId xmlns:p14="http://schemas.microsoft.com/office/powerpoint/2010/main" val="37140493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dkirche_Nur Text Layout">
    <p:spTree>
      <p:nvGrpSpPr>
        <p:cNvPr id="1" name=""/>
        <p:cNvGrpSpPr/>
        <p:nvPr/>
      </p:nvGrpSpPr>
      <p:grpSpPr>
        <a:xfrm>
          <a:off x="0" y="0"/>
          <a:ext cx="0" cy="0"/>
          <a:chOff x="0" y="0"/>
          <a:chExt cx="0" cy="0"/>
        </a:xfrm>
      </p:grpSpPr>
      <p:sp>
        <p:nvSpPr>
          <p:cNvPr id="11" name="Textplatzhalter 10"/>
          <p:cNvSpPr>
            <a:spLocks noGrp="1"/>
          </p:cNvSpPr>
          <p:nvPr>
            <p:ph type="body" sz="quarter" idx="13"/>
          </p:nvPr>
        </p:nvSpPr>
        <p:spPr>
          <a:xfrm>
            <a:off x="142844" y="1125131"/>
            <a:ext cx="8858312" cy="3240000"/>
          </a:xfrm>
        </p:spPr>
        <p:txBody>
          <a:bodyPr/>
          <a:lstStyle>
            <a:lvl1pPr marL="0" indent="0">
              <a:defRPr/>
            </a:lvl1pPr>
          </a:lstStyle>
          <a:p>
            <a:pPr lvl="0"/>
            <a:r>
              <a:rPr lang="de-DE"/>
              <a:t>Textmasterformate durch Klicken bearbeiten</a:t>
            </a:r>
          </a:p>
        </p:txBody>
      </p:sp>
      <p:sp>
        <p:nvSpPr>
          <p:cNvPr id="10" name="Titel 9"/>
          <p:cNvSpPr>
            <a:spLocks noGrp="1"/>
          </p:cNvSpPr>
          <p:nvPr>
            <p:ph type="title"/>
          </p:nvPr>
        </p:nvSpPr>
        <p:spPr/>
        <p:txBody>
          <a:bodyPr/>
          <a:lstStyle/>
          <a:p>
            <a:r>
              <a:rPr lang="de-DE"/>
              <a:t>Titelmasterformat durch Klicken bearbeiten</a:t>
            </a:r>
          </a:p>
        </p:txBody>
      </p:sp>
      <p:sp>
        <p:nvSpPr>
          <p:cNvPr id="2" name="Datumsplatzhalter 10">
            <a:extLst>
              <a:ext uri="{FF2B5EF4-FFF2-40B4-BE49-F238E27FC236}">
                <a16:creationId xmlns:a16="http://schemas.microsoft.com/office/drawing/2014/main" id="{2A3BE746-D814-5B6C-3B91-93ACEDF80BB5}"/>
              </a:ext>
            </a:extLst>
          </p:cNvPr>
          <p:cNvSpPr>
            <a:spLocks noGrp="1"/>
          </p:cNvSpPr>
          <p:nvPr>
            <p:ph type="dt" sz="half" idx="14"/>
          </p:nvPr>
        </p:nvSpPr>
        <p:spPr/>
        <p:txBody>
          <a:bodyPr/>
          <a:lstStyle>
            <a:lvl1pPr>
              <a:defRPr/>
            </a:lvl1pPr>
          </a:lstStyle>
          <a:p>
            <a:pPr>
              <a:defRPr/>
            </a:pPr>
            <a:fld id="{C13452E7-E71D-2049-B252-C9E2D5A368CD}" type="datetime1">
              <a:rPr lang="de-DE"/>
              <a:pPr>
                <a:defRPr/>
              </a:pPr>
              <a:t>17.11.25</a:t>
            </a:fld>
            <a:endParaRPr lang="de-DE" dirty="0"/>
          </a:p>
        </p:txBody>
      </p:sp>
      <p:sp>
        <p:nvSpPr>
          <p:cNvPr id="3" name="Fußzeilenplatzhalter 11">
            <a:extLst>
              <a:ext uri="{FF2B5EF4-FFF2-40B4-BE49-F238E27FC236}">
                <a16:creationId xmlns:a16="http://schemas.microsoft.com/office/drawing/2014/main" id="{F1A8423C-31F4-2370-C348-E98833DCFED2}"/>
              </a:ext>
            </a:extLst>
          </p:cNvPr>
          <p:cNvSpPr>
            <a:spLocks noGrp="1"/>
          </p:cNvSpPr>
          <p:nvPr>
            <p:ph type="ftr" sz="quarter" idx="15"/>
          </p:nvPr>
        </p:nvSpPr>
        <p:spPr/>
        <p:txBody>
          <a:bodyPr/>
          <a:lstStyle>
            <a:lvl1pPr>
              <a:defRPr/>
            </a:lvl1pPr>
          </a:lstStyle>
          <a:p>
            <a:pPr>
              <a:defRPr/>
            </a:pPr>
            <a:r>
              <a:rPr lang="de-DE"/>
              <a:t>Fußzeile: Name der Präsentation</a:t>
            </a:r>
          </a:p>
        </p:txBody>
      </p:sp>
      <p:sp>
        <p:nvSpPr>
          <p:cNvPr id="4" name="Foliennummernplatzhalter 12">
            <a:extLst>
              <a:ext uri="{FF2B5EF4-FFF2-40B4-BE49-F238E27FC236}">
                <a16:creationId xmlns:a16="http://schemas.microsoft.com/office/drawing/2014/main" id="{ACC9D54D-AC27-AE78-D1ED-CC4A6DAD5184}"/>
              </a:ext>
            </a:extLst>
          </p:cNvPr>
          <p:cNvSpPr>
            <a:spLocks noGrp="1"/>
          </p:cNvSpPr>
          <p:nvPr>
            <p:ph type="sldNum" sz="quarter" idx="16"/>
          </p:nvPr>
        </p:nvSpPr>
        <p:spPr/>
        <p:txBody>
          <a:bodyPr/>
          <a:lstStyle>
            <a:lvl1pPr>
              <a:defRPr/>
            </a:lvl1pPr>
          </a:lstStyle>
          <a:p>
            <a:fld id="{F3FFB33D-A58B-0B4F-891E-F29E89C3B146}" type="slidenum">
              <a:rPr lang="de-DE" altLang="de-DE"/>
              <a:pPr/>
              <a:t>‹Nr.›</a:t>
            </a:fld>
            <a:endParaRPr lang="de-DE" altLang="de-DE"/>
          </a:p>
        </p:txBody>
      </p:sp>
    </p:spTree>
    <p:extLst>
      <p:ext uri="{BB962C8B-B14F-4D97-AF65-F5344CB8AC3E}">
        <p14:creationId xmlns:p14="http://schemas.microsoft.com/office/powerpoint/2010/main" val="33040829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dkirche_Text und Bild Layout">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lvl1pPr>
              <a:defRPr/>
            </a:lvl1pPr>
          </a:lstStyle>
          <a:p>
            <a:endParaRPr lang="de-DE" dirty="0"/>
          </a:p>
        </p:txBody>
      </p:sp>
      <p:sp>
        <p:nvSpPr>
          <p:cNvPr id="12" name="Bildplatzhalter 11"/>
          <p:cNvSpPr>
            <a:spLocks noGrp="1"/>
          </p:cNvSpPr>
          <p:nvPr>
            <p:ph type="pic" sz="quarter" idx="14"/>
          </p:nvPr>
        </p:nvSpPr>
        <p:spPr>
          <a:xfrm>
            <a:off x="4723756" y="1149046"/>
            <a:ext cx="4277400" cy="3240000"/>
          </a:xfrm>
        </p:spPr>
        <p:txBody>
          <a:bodyPr rtlCol="0">
            <a:normAutofit/>
          </a:bodyPr>
          <a:lstStyle/>
          <a:p>
            <a:pPr lvl="0"/>
            <a:endParaRPr lang="de-DE" noProof="0" dirty="0"/>
          </a:p>
        </p:txBody>
      </p:sp>
      <p:sp>
        <p:nvSpPr>
          <p:cNvPr id="11" name="Textplatzhalter 10"/>
          <p:cNvSpPr>
            <a:spLocks noGrp="1"/>
          </p:cNvSpPr>
          <p:nvPr>
            <p:ph type="body" sz="quarter" idx="15"/>
          </p:nvPr>
        </p:nvSpPr>
        <p:spPr>
          <a:xfrm>
            <a:off x="142844" y="1149046"/>
            <a:ext cx="4254168" cy="3240000"/>
          </a:xfrm>
        </p:spPr>
        <p:txBody>
          <a:bodyPr/>
          <a:lstStyle>
            <a:lvl1pPr marL="0" indent="0" algn="l">
              <a:buFont typeface="Arial" pitchFamily="34" charset="0"/>
              <a:buNone/>
              <a:defRPr/>
            </a:lvl1pPr>
            <a:lvl2pPr algn="l">
              <a:buFont typeface="Arial" pitchFamily="34" charset="0"/>
              <a:buNone/>
              <a:defRPr/>
            </a:lvl2pPr>
            <a:lvl3pPr algn="l">
              <a:buNone/>
              <a:defRPr/>
            </a:lvl3pPr>
            <a:lvl4pPr algn="l">
              <a:buNone/>
              <a:defRPr/>
            </a:lvl4pPr>
            <a:lvl5pPr algn="l">
              <a:buNone/>
              <a:defRPr/>
            </a:lvl5pPr>
          </a:lstStyle>
          <a:p>
            <a:pPr lvl="0"/>
            <a:r>
              <a:rPr lang="de-DE"/>
              <a:t>Textmasterformate durch Klicken bearbeiten</a:t>
            </a:r>
          </a:p>
        </p:txBody>
      </p:sp>
      <p:sp>
        <p:nvSpPr>
          <p:cNvPr id="2" name="Datumsplatzhalter 10">
            <a:extLst>
              <a:ext uri="{FF2B5EF4-FFF2-40B4-BE49-F238E27FC236}">
                <a16:creationId xmlns:a16="http://schemas.microsoft.com/office/drawing/2014/main" id="{6CA2B967-5CE7-3BDF-B5BE-07AC3C060751}"/>
              </a:ext>
            </a:extLst>
          </p:cNvPr>
          <p:cNvSpPr>
            <a:spLocks noGrp="1"/>
          </p:cNvSpPr>
          <p:nvPr>
            <p:ph type="dt" sz="half" idx="16"/>
          </p:nvPr>
        </p:nvSpPr>
        <p:spPr/>
        <p:txBody>
          <a:bodyPr/>
          <a:lstStyle>
            <a:lvl1pPr>
              <a:defRPr/>
            </a:lvl1pPr>
          </a:lstStyle>
          <a:p>
            <a:pPr>
              <a:defRPr/>
            </a:pPr>
            <a:fld id="{F95B9609-FBF9-DB46-9688-10F932421B68}" type="datetime1">
              <a:rPr lang="de-DE"/>
              <a:pPr>
                <a:defRPr/>
              </a:pPr>
              <a:t>17.11.25</a:t>
            </a:fld>
            <a:endParaRPr lang="de-DE" dirty="0"/>
          </a:p>
        </p:txBody>
      </p:sp>
      <p:sp>
        <p:nvSpPr>
          <p:cNvPr id="3" name="Fußzeilenplatzhalter 11">
            <a:extLst>
              <a:ext uri="{FF2B5EF4-FFF2-40B4-BE49-F238E27FC236}">
                <a16:creationId xmlns:a16="http://schemas.microsoft.com/office/drawing/2014/main" id="{26AAF40C-C5AC-82F2-50CC-DC777507B5A4}"/>
              </a:ext>
            </a:extLst>
          </p:cNvPr>
          <p:cNvSpPr>
            <a:spLocks noGrp="1"/>
          </p:cNvSpPr>
          <p:nvPr>
            <p:ph type="ftr" sz="quarter" idx="17"/>
          </p:nvPr>
        </p:nvSpPr>
        <p:spPr/>
        <p:txBody>
          <a:bodyPr/>
          <a:lstStyle>
            <a:lvl1pPr>
              <a:defRPr/>
            </a:lvl1pPr>
          </a:lstStyle>
          <a:p>
            <a:pPr>
              <a:defRPr/>
            </a:pPr>
            <a:r>
              <a:rPr lang="de-DE"/>
              <a:t>Fußzeile: Name der Präsentation</a:t>
            </a:r>
          </a:p>
        </p:txBody>
      </p:sp>
      <p:sp>
        <p:nvSpPr>
          <p:cNvPr id="4" name="Foliennummernplatzhalter 12">
            <a:extLst>
              <a:ext uri="{FF2B5EF4-FFF2-40B4-BE49-F238E27FC236}">
                <a16:creationId xmlns:a16="http://schemas.microsoft.com/office/drawing/2014/main" id="{6EBE44AD-DAAE-7AD9-9903-153D598ACCC6}"/>
              </a:ext>
            </a:extLst>
          </p:cNvPr>
          <p:cNvSpPr>
            <a:spLocks noGrp="1"/>
          </p:cNvSpPr>
          <p:nvPr>
            <p:ph type="sldNum" sz="quarter" idx="18"/>
          </p:nvPr>
        </p:nvSpPr>
        <p:spPr/>
        <p:txBody>
          <a:bodyPr/>
          <a:lstStyle>
            <a:lvl1pPr>
              <a:defRPr/>
            </a:lvl1pPr>
          </a:lstStyle>
          <a:p>
            <a:fld id="{5ECF9852-8A80-BA44-9734-B28DDAD4F1C0}" type="slidenum">
              <a:rPr lang="de-DE" altLang="de-DE"/>
              <a:pPr/>
              <a:t>‹Nr.›</a:t>
            </a:fld>
            <a:endParaRPr lang="de-DE" altLang="de-DE"/>
          </a:p>
        </p:txBody>
      </p:sp>
    </p:spTree>
    <p:extLst>
      <p:ext uri="{BB962C8B-B14F-4D97-AF65-F5344CB8AC3E}">
        <p14:creationId xmlns:p14="http://schemas.microsoft.com/office/powerpoint/2010/main" val="30237754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dkirche_Nur Bild Layout">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lvl1pPr>
              <a:defRPr/>
            </a:lvl1pPr>
          </a:lstStyle>
          <a:p>
            <a:endParaRPr lang="de-DE" dirty="0"/>
          </a:p>
        </p:txBody>
      </p:sp>
      <p:sp>
        <p:nvSpPr>
          <p:cNvPr id="12" name="Bildplatzhalter 11"/>
          <p:cNvSpPr>
            <a:spLocks noGrp="1"/>
          </p:cNvSpPr>
          <p:nvPr>
            <p:ph type="pic" sz="quarter" idx="14"/>
          </p:nvPr>
        </p:nvSpPr>
        <p:spPr>
          <a:xfrm>
            <a:off x="142844" y="1149389"/>
            <a:ext cx="8858312" cy="3240000"/>
          </a:xfrm>
        </p:spPr>
        <p:txBody>
          <a:bodyPr rtlCol="0">
            <a:normAutofit/>
          </a:bodyPr>
          <a:lstStyle/>
          <a:p>
            <a:pPr lvl="0"/>
            <a:endParaRPr lang="de-DE" noProof="0" dirty="0"/>
          </a:p>
        </p:txBody>
      </p:sp>
      <p:sp>
        <p:nvSpPr>
          <p:cNvPr id="2" name="Datumsplatzhalter 10">
            <a:extLst>
              <a:ext uri="{FF2B5EF4-FFF2-40B4-BE49-F238E27FC236}">
                <a16:creationId xmlns:a16="http://schemas.microsoft.com/office/drawing/2014/main" id="{3550E517-7D68-59D2-29D3-748363EEEE95}"/>
              </a:ext>
            </a:extLst>
          </p:cNvPr>
          <p:cNvSpPr>
            <a:spLocks noGrp="1"/>
          </p:cNvSpPr>
          <p:nvPr>
            <p:ph type="dt" sz="half" idx="15"/>
          </p:nvPr>
        </p:nvSpPr>
        <p:spPr/>
        <p:txBody>
          <a:bodyPr/>
          <a:lstStyle>
            <a:lvl1pPr>
              <a:defRPr/>
            </a:lvl1pPr>
          </a:lstStyle>
          <a:p>
            <a:pPr>
              <a:defRPr/>
            </a:pPr>
            <a:fld id="{55BB7A79-B46C-B749-8E31-3F5197748138}" type="datetime1">
              <a:rPr lang="de-DE"/>
              <a:pPr>
                <a:defRPr/>
              </a:pPr>
              <a:t>17.11.25</a:t>
            </a:fld>
            <a:endParaRPr lang="de-DE" dirty="0"/>
          </a:p>
        </p:txBody>
      </p:sp>
      <p:sp>
        <p:nvSpPr>
          <p:cNvPr id="3" name="Fußzeilenplatzhalter 11">
            <a:extLst>
              <a:ext uri="{FF2B5EF4-FFF2-40B4-BE49-F238E27FC236}">
                <a16:creationId xmlns:a16="http://schemas.microsoft.com/office/drawing/2014/main" id="{70DE8A15-D4E5-FBFA-26BD-16F8B17E7502}"/>
              </a:ext>
            </a:extLst>
          </p:cNvPr>
          <p:cNvSpPr>
            <a:spLocks noGrp="1"/>
          </p:cNvSpPr>
          <p:nvPr>
            <p:ph type="ftr" sz="quarter" idx="16"/>
          </p:nvPr>
        </p:nvSpPr>
        <p:spPr/>
        <p:txBody>
          <a:bodyPr/>
          <a:lstStyle>
            <a:lvl1pPr>
              <a:defRPr/>
            </a:lvl1pPr>
          </a:lstStyle>
          <a:p>
            <a:pPr>
              <a:defRPr/>
            </a:pPr>
            <a:r>
              <a:rPr lang="de-DE"/>
              <a:t>Fußzeile: Name der Präsentation</a:t>
            </a:r>
          </a:p>
        </p:txBody>
      </p:sp>
      <p:sp>
        <p:nvSpPr>
          <p:cNvPr id="4" name="Foliennummernplatzhalter 12">
            <a:extLst>
              <a:ext uri="{FF2B5EF4-FFF2-40B4-BE49-F238E27FC236}">
                <a16:creationId xmlns:a16="http://schemas.microsoft.com/office/drawing/2014/main" id="{79CA601E-9DF8-49DD-0A16-B2BDFDF4F597}"/>
              </a:ext>
            </a:extLst>
          </p:cNvPr>
          <p:cNvSpPr>
            <a:spLocks noGrp="1"/>
          </p:cNvSpPr>
          <p:nvPr>
            <p:ph type="sldNum" sz="quarter" idx="17"/>
          </p:nvPr>
        </p:nvSpPr>
        <p:spPr/>
        <p:txBody>
          <a:bodyPr/>
          <a:lstStyle>
            <a:lvl1pPr>
              <a:defRPr/>
            </a:lvl1pPr>
          </a:lstStyle>
          <a:p>
            <a:fld id="{6BBBE966-1630-DE43-AD60-F48612E7615F}" type="slidenum">
              <a:rPr lang="de-DE" altLang="de-DE"/>
              <a:pPr/>
              <a:t>‹Nr.›</a:t>
            </a:fld>
            <a:endParaRPr lang="de-DE" altLang="de-DE"/>
          </a:p>
        </p:txBody>
      </p:sp>
    </p:spTree>
    <p:extLst>
      <p:ext uri="{BB962C8B-B14F-4D97-AF65-F5344CB8AC3E}">
        <p14:creationId xmlns:p14="http://schemas.microsoft.com/office/powerpoint/2010/main" val="16282992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rdkirche_Medien_Layout">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lvl1pPr>
              <a:defRPr/>
            </a:lvl1pPr>
          </a:lstStyle>
          <a:p>
            <a:endParaRPr lang="de-DE" dirty="0"/>
          </a:p>
        </p:txBody>
      </p:sp>
      <p:sp>
        <p:nvSpPr>
          <p:cNvPr id="15" name="Medienplatzhalter 14"/>
          <p:cNvSpPr>
            <a:spLocks noGrp="1"/>
          </p:cNvSpPr>
          <p:nvPr>
            <p:ph type="media" sz="quarter" idx="15"/>
          </p:nvPr>
        </p:nvSpPr>
        <p:spPr>
          <a:xfrm>
            <a:off x="142844" y="1148477"/>
            <a:ext cx="8858312" cy="3240000"/>
          </a:xfrm>
        </p:spPr>
        <p:txBody>
          <a:bodyPr rtlCol="0">
            <a:normAutofit/>
          </a:bodyPr>
          <a:lstStyle>
            <a:lvl1pPr>
              <a:defRPr/>
            </a:lvl1pPr>
          </a:lstStyle>
          <a:p>
            <a:pPr lvl="0"/>
            <a:r>
              <a:rPr lang="de-DE" noProof="0" dirty="0"/>
              <a:t>Mediaclip durch Klicken auf Symbol hinzufügen</a:t>
            </a:r>
          </a:p>
        </p:txBody>
      </p:sp>
      <p:sp>
        <p:nvSpPr>
          <p:cNvPr id="2" name="Datumsplatzhalter 10">
            <a:extLst>
              <a:ext uri="{FF2B5EF4-FFF2-40B4-BE49-F238E27FC236}">
                <a16:creationId xmlns:a16="http://schemas.microsoft.com/office/drawing/2014/main" id="{6EB0EB9F-36FC-A203-8664-F1A19D58DA77}"/>
              </a:ext>
            </a:extLst>
          </p:cNvPr>
          <p:cNvSpPr>
            <a:spLocks noGrp="1"/>
          </p:cNvSpPr>
          <p:nvPr>
            <p:ph type="dt" sz="half" idx="16"/>
          </p:nvPr>
        </p:nvSpPr>
        <p:spPr/>
        <p:txBody>
          <a:bodyPr/>
          <a:lstStyle>
            <a:lvl1pPr>
              <a:defRPr/>
            </a:lvl1pPr>
          </a:lstStyle>
          <a:p>
            <a:pPr>
              <a:defRPr/>
            </a:pPr>
            <a:fld id="{5C9C53A7-1B5F-1D4E-ABEF-C1A7AAAD69C5}" type="datetime1">
              <a:rPr lang="de-DE"/>
              <a:pPr>
                <a:defRPr/>
              </a:pPr>
              <a:t>17.11.25</a:t>
            </a:fld>
            <a:endParaRPr lang="de-DE" dirty="0"/>
          </a:p>
        </p:txBody>
      </p:sp>
      <p:sp>
        <p:nvSpPr>
          <p:cNvPr id="3" name="Fußzeilenplatzhalter 11">
            <a:extLst>
              <a:ext uri="{FF2B5EF4-FFF2-40B4-BE49-F238E27FC236}">
                <a16:creationId xmlns:a16="http://schemas.microsoft.com/office/drawing/2014/main" id="{8460434C-2A04-4796-9E59-E65678CA2359}"/>
              </a:ext>
            </a:extLst>
          </p:cNvPr>
          <p:cNvSpPr>
            <a:spLocks noGrp="1"/>
          </p:cNvSpPr>
          <p:nvPr>
            <p:ph type="ftr" sz="quarter" idx="17"/>
          </p:nvPr>
        </p:nvSpPr>
        <p:spPr/>
        <p:txBody>
          <a:bodyPr/>
          <a:lstStyle>
            <a:lvl1pPr>
              <a:defRPr/>
            </a:lvl1pPr>
          </a:lstStyle>
          <a:p>
            <a:pPr>
              <a:defRPr/>
            </a:pPr>
            <a:r>
              <a:rPr lang="de-DE"/>
              <a:t>Fußzeile: Name der Präsentation</a:t>
            </a:r>
          </a:p>
        </p:txBody>
      </p:sp>
      <p:sp>
        <p:nvSpPr>
          <p:cNvPr id="4" name="Foliennummernplatzhalter 12">
            <a:extLst>
              <a:ext uri="{FF2B5EF4-FFF2-40B4-BE49-F238E27FC236}">
                <a16:creationId xmlns:a16="http://schemas.microsoft.com/office/drawing/2014/main" id="{1EB67ED9-9B22-A7FE-99B8-28BEE7A6EA7E}"/>
              </a:ext>
            </a:extLst>
          </p:cNvPr>
          <p:cNvSpPr>
            <a:spLocks noGrp="1"/>
          </p:cNvSpPr>
          <p:nvPr>
            <p:ph type="sldNum" sz="quarter" idx="18"/>
          </p:nvPr>
        </p:nvSpPr>
        <p:spPr/>
        <p:txBody>
          <a:bodyPr/>
          <a:lstStyle>
            <a:lvl1pPr>
              <a:defRPr/>
            </a:lvl1pPr>
          </a:lstStyle>
          <a:p>
            <a:fld id="{D956D6A6-06F6-9A44-AC71-BAF4B5EB314B}" type="slidenum">
              <a:rPr lang="de-DE" altLang="de-DE"/>
              <a:pPr/>
              <a:t>‹Nr.›</a:t>
            </a:fld>
            <a:endParaRPr lang="de-DE" altLang="de-DE"/>
          </a:p>
        </p:txBody>
      </p:sp>
    </p:spTree>
    <p:extLst>
      <p:ext uri="{BB962C8B-B14F-4D97-AF65-F5344CB8AC3E}">
        <p14:creationId xmlns:p14="http://schemas.microsoft.com/office/powerpoint/2010/main" val="23930685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rdkirche_Tabelle_Layout">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lvl1pPr>
              <a:defRPr/>
            </a:lvl1pPr>
          </a:lstStyle>
          <a:p>
            <a:endParaRPr lang="de-DE" dirty="0"/>
          </a:p>
        </p:txBody>
      </p:sp>
      <p:sp>
        <p:nvSpPr>
          <p:cNvPr id="11" name="Tabellenplatzhalter 10"/>
          <p:cNvSpPr>
            <a:spLocks noGrp="1"/>
          </p:cNvSpPr>
          <p:nvPr>
            <p:ph type="tbl" sz="quarter" idx="16"/>
          </p:nvPr>
        </p:nvSpPr>
        <p:spPr>
          <a:xfrm>
            <a:off x="142844" y="1139755"/>
            <a:ext cx="8858312" cy="3240000"/>
          </a:xfrm>
        </p:spPr>
        <p:txBody>
          <a:bodyPr rtlCol="0">
            <a:normAutofit/>
          </a:bodyPr>
          <a:lstStyle/>
          <a:p>
            <a:pPr lvl="0"/>
            <a:endParaRPr lang="de-DE" noProof="0" dirty="0"/>
          </a:p>
        </p:txBody>
      </p:sp>
      <p:sp>
        <p:nvSpPr>
          <p:cNvPr id="2" name="Datumsplatzhalter 10">
            <a:extLst>
              <a:ext uri="{FF2B5EF4-FFF2-40B4-BE49-F238E27FC236}">
                <a16:creationId xmlns:a16="http://schemas.microsoft.com/office/drawing/2014/main" id="{C0822C92-8C83-BC87-2075-634AFF2BF675}"/>
              </a:ext>
            </a:extLst>
          </p:cNvPr>
          <p:cNvSpPr>
            <a:spLocks noGrp="1"/>
          </p:cNvSpPr>
          <p:nvPr>
            <p:ph type="dt" sz="half" idx="17"/>
          </p:nvPr>
        </p:nvSpPr>
        <p:spPr/>
        <p:txBody>
          <a:bodyPr/>
          <a:lstStyle>
            <a:lvl1pPr>
              <a:defRPr/>
            </a:lvl1pPr>
          </a:lstStyle>
          <a:p>
            <a:pPr>
              <a:defRPr/>
            </a:pPr>
            <a:fld id="{420CC5E2-DF11-2242-A935-51B0AED258D8}" type="datetime1">
              <a:rPr lang="de-DE"/>
              <a:pPr>
                <a:defRPr/>
              </a:pPr>
              <a:t>17.11.25</a:t>
            </a:fld>
            <a:endParaRPr lang="de-DE" dirty="0"/>
          </a:p>
        </p:txBody>
      </p:sp>
      <p:sp>
        <p:nvSpPr>
          <p:cNvPr id="3" name="Fußzeilenplatzhalter 11">
            <a:extLst>
              <a:ext uri="{FF2B5EF4-FFF2-40B4-BE49-F238E27FC236}">
                <a16:creationId xmlns:a16="http://schemas.microsoft.com/office/drawing/2014/main" id="{DB7108DC-7377-93C1-02CC-59366FBE1E19}"/>
              </a:ext>
            </a:extLst>
          </p:cNvPr>
          <p:cNvSpPr>
            <a:spLocks noGrp="1"/>
          </p:cNvSpPr>
          <p:nvPr>
            <p:ph type="ftr" sz="quarter" idx="18"/>
          </p:nvPr>
        </p:nvSpPr>
        <p:spPr/>
        <p:txBody>
          <a:bodyPr/>
          <a:lstStyle>
            <a:lvl1pPr>
              <a:defRPr/>
            </a:lvl1pPr>
          </a:lstStyle>
          <a:p>
            <a:pPr>
              <a:defRPr/>
            </a:pPr>
            <a:r>
              <a:rPr lang="de-DE"/>
              <a:t>Fußzeile: Name der Präsentation</a:t>
            </a:r>
          </a:p>
        </p:txBody>
      </p:sp>
      <p:sp>
        <p:nvSpPr>
          <p:cNvPr id="4" name="Foliennummernplatzhalter 12">
            <a:extLst>
              <a:ext uri="{FF2B5EF4-FFF2-40B4-BE49-F238E27FC236}">
                <a16:creationId xmlns:a16="http://schemas.microsoft.com/office/drawing/2014/main" id="{F6C9350C-ED2F-561F-A004-33AA49717FDB}"/>
              </a:ext>
            </a:extLst>
          </p:cNvPr>
          <p:cNvSpPr>
            <a:spLocks noGrp="1"/>
          </p:cNvSpPr>
          <p:nvPr>
            <p:ph type="sldNum" sz="quarter" idx="19"/>
          </p:nvPr>
        </p:nvSpPr>
        <p:spPr/>
        <p:txBody>
          <a:bodyPr/>
          <a:lstStyle>
            <a:lvl1pPr>
              <a:defRPr/>
            </a:lvl1pPr>
          </a:lstStyle>
          <a:p>
            <a:fld id="{BC416277-37BF-814A-8397-953CEE57AA04}" type="slidenum">
              <a:rPr lang="de-DE" altLang="de-DE"/>
              <a:pPr/>
              <a:t>‹Nr.›</a:t>
            </a:fld>
            <a:endParaRPr lang="de-DE" altLang="de-DE"/>
          </a:p>
        </p:txBody>
      </p:sp>
    </p:spTree>
    <p:extLst>
      <p:ext uri="{BB962C8B-B14F-4D97-AF65-F5344CB8AC3E}">
        <p14:creationId xmlns:p14="http://schemas.microsoft.com/office/powerpoint/2010/main" val="16622756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rdkirche_Diagramm_Layout">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lvl1pPr>
              <a:defRPr/>
            </a:lvl1pPr>
          </a:lstStyle>
          <a:p>
            <a:endParaRPr lang="de-DE" dirty="0"/>
          </a:p>
        </p:txBody>
      </p:sp>
      <p:sp>
        <p:nvSpPr>
          <p:cNvPr id="12" name="Diagrammplatzhalter 11"/>
          <p:cNvSpPr>
            <a:spLocks noGrp="1"/>
          </p:cNvSpPr>
          <p:nvPr>
            <p:ph type="chart" sz="quarter" idx="13"/>
          </p:nvPr>
        </p:nvSpPr>
        <p:spPr>
          <a:xfrm>
            <a:off x="142844" y="1139754"/>
            <a:ext cx="8858312" cy="3240000"/>
          </a:xfrm>
        </p:spPr>
        <p:txBody>
          <a:bodyPr rtlCol="0">
            <a:normAutofit/>
          </a:bodyPr>
          <a:lstStyle/>
          <a:p>
            <a:pPr lvl="0"/>
            <a:endParaRPr lang="de-DE" noProof="0" dirty="0"/>
          </a:p>
        </p:txBody>
      </p:sp>
      <p:sp>
        <p:nvSpPr>
          <p:cNvPr id="2" name="Datumsplatzhalter 10">
            <a:extLst>
              <a:ext uri="{FF2B5EF4-FFF2-40B4-BE49-F238E27FC236}">
                <a16:creationId xmlns:a16="http://schemas.microsoft.com/office/drawing/2014/main" id="{27772FCE-4B95-90F4-F9AF-B64F0B517052}"/>
              </a:ext>
            </a:extLst>
          </p:cNvPr>
          <p:cNvSpPr>
            <a:spLocks noGrp="1"/>
          </p:cNvSpPr>
          <p:nvPr>
            <p:ph type="dt" sz="half" idx="14"/>
          </p:nvPr>
        </p:nvSpPr>
        <p:spPr/>
        <p:txBody>
          <a:bodyPr/>
          <a:lstStyle>
            <a:lvl1pPr>
              <a:defRPr/>
            </a:lvl1pPr>
          </a:lstStyle>
          <a:p>
            <a:pPr>
              <a:defRPr/>
            </a:pPr>
            <a:fld id="{ABBFC393-6536-7849-9655-991238933577}" type="datetime1">
              <a:rPr lang="de-DE"/>
              <a:pPr>
                <a:defRPr/>
              </a:pPr>
              <a:t>17.11.25</a:t>
            </a:fld>
            <a:endParaRPr lang="de-DE" dirty="0"/>
          </a:p>
        </p:txBody>
      </p:sp>
      <p:sp>
        <p:nvSpPr>
          <p:cNvPr id="3" name="Fußzeilenplatzhalter 11">
            <a:extLst>
              <a:ext uri="{FF2B5EF4-FFF2-40B4-BE49-F238E27FC236}">
                <a16:creationId xmlns:a16="http://schemas.microsoft.com/office/drawing/2014/main" id="{CA088958-CDCE-C4A7-041F-AE33A62517C2}"/>
              </a:ext>
            </a:extLst>
          </p:cNvPr>
          <p:cNvSpPr>
            <a:spLocks noGrp="1"/>
          </p:cNvSpPr>
          <p:nvPr>
            <p:ph type="ftr" sz="quarter" idx="15"/>
          </p:nvPr>
        </p:nvSpPr>
        <p:spPr/>
        <p:txBody>
          <a:bodyPr/>
          <a:lstStyle>
            <a:lvl1pPr>
              <a:defRPr/>
            </a:lvl1pPr>
          </a:lstStyle>
          <a:p>
            <a:pPr>
              <a:defRPr/>
            </a:pPr>
            <a:r>
              <a:rPr lang="de-DE"/>
              <a:t>Fußzeile: Name der Präsentation</a:t>
            </a:r>
          </a:p>
        </p:txBody>
      </p:sp>
      <p:sp>
        <p:nvSpPr>
          <p:cNvPr id="4" name="Foliennummernplatzhalter 12">
            <a:extLst>
              <a:ext uri="{FF2B5EF4-FFF2-40B4-BE49-F238E27FC236}">
                <a16:creationId xmlns:a16="http://schemas.microsoft.com/office/drawing/2014/main" id="{5901CB35-B399-5378-2A74-0A3128751DF5}"/>
              </a:ext>
            </a:extLst>
          </p:cNvPr>
          <p:cNvSpPr>
            <a:spLocks noGrp="1"/>
          </p:cNvSpPr>
          <p:nvPr>
            <p:ph type="sldNum" sz="quarter" idx="16"/>
          </p:nvPr>
        </p:nvSpPr>
        <p:spPr/>
        <p:txBody>
          <a:bodyPr/>
          <a:lstStyle>
            <a:lvl1pPr>
              <a:defRPr/>
            </a:lvl1pPr>
          </a:lstStyle>
          <a:p>
            <a:fld id="{DC6EB683-E842-D343-9485-2C39315E3C4E}" type="slidenum">
              <a:rPr lang="de-DE" altLang="de-DE"/>
              <a:pPr/>
              <a:t>‹Nr.›</a:t>
            </a:fld>
            <a:endParaRPr lang="de-DE" altLang="de-DE"/>
          </a:p>
        </p:txBody>
      </p:sp>
    </p:spTree>
    <p:extLst>
      <p:ext uri="{BB962C8B-B14F-4D97-AF65-F5344CB8AC3E}">
        <p14:creationId xmlns:p14="http://schemas.microsoft.com/office/powerpoint/2010/main" val="19497421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rdkirche_Kapitelmaster">
    <p:spTree>
      <p:nvGrpSpPr>
        <p:cNvPr id="1" name=""/>
        <p:cNvGrpSpPr/>
        <p:nvPr/>
      </p:nvGrpSpPr>
      <p:grpSpPr>
        <a:xfrm>
          <a:off x="0" y="0"/>
          <a:ext cx="0" cy="0"/>
          <a:chOff x="0" y="0"/>
          <a:chExt cx="0" cy="0"/>
        </a:xfrm>
      </p:grpSpPr>
      <p:sp>
        <p:nvSpPr>
          <p:cNvPr id="12" name="Titel 1"/>
          <p:cNvSpPr>
            <a:spLocks noGrp="1"/>
          </p:cNvSpPr>
          <p:nvPr>
            <p:ph type="title"/>
          </p:nvPr>
        </p:nvSpPr>
        <p:spPr>
          <a:xfrm>
            <a:off x="961256" y="428610"/>
            <a:ext cx="7571184" cy="1458162"/>
          </a:xfrm>
          <a:prstGeom prst="rect">
            <a:avLst/>
          </a:prstGeom>
        </p:spPr>
        <p:txBody>
          <a:bodyPr lIns="0" tIns="0" bIns="0" anchor="b">
            <a:noAutofit/>
          </a:bodyPr>
          <a:lstStyle>
            <a:lvl1pPr>
              <a:defRPr sz="3500" b="0" baseline="0">
                <a:solidFill>
                  <a:schemeClr val="bg1"/>
                </a:solidFill>
              </a:defRPr>
            </a:lvl1pPr>
          </a:lstStyle>
          <a:p>
            <a:r>
              <a:rPr lang="de-DE"/>
              <a:t>Titelmasterformat durch Klicken bearbeiten</a:t>
            </a:r>
            <a:endParaRPr lang="de-DE" dirty="0"/>
          </a:p>
        </p:txBody>
      </p:sp>
      <p:sp>
        <p:nvSpPr>
          <p:cNvPr id="14" name="Textplatzhalter 3"/>
          <p:cNvSpPr>
            <a:spLocks noGrp="1"/>
          </p:cNvSpPr>
          <p:nvPr>
            <p:ph type="body" sz="quarter" idx="10"/>
          </p:nvPr>
        </p:nvSpPr>
        <p:spPr>
          <a:xfrm>
            <a:off x="961256" y="1914944"/>
            <a:ext cx="7560890" cy="1085435"/>
          </a:xfrm>
          <a:prstGeom prst="rect">
            <a:avLst/>
          </a:prstGeom>
        </p:spPr>
        <p:txBody>
          <a:bodyPr lIns="0" tIns="72000" rIns="0"/>
          <a:lstStyle>
            <a:lvl1pPr>
              <a:defRPr baseline="0">
                <a:solidFill>
                  <a:schemeClr val="bg1"/>
                </a:solidFill>
              </a:defRPr>
            </a:lvl1pPr>
          </a:lstStyle>
          <a:p>
            <a:pPr lvl="0"/>
            <a:r>
              <a:rPr lang="de-DE" dirty="0"/>
              <a:t>Textmasterformate durch</a:t>
            </a:r>
          </a:p>
          <a:p>
            <a:pPr lvl="0"/>
            <a:r>
              <a:rPr lang="de-DE" dirty="0"/>
              <a:t>Klicken bearbeiten</a:t>
            </a:r>
          </a:p>
        </p:txBody>
      </p:sp>
    </p:spTree>
    <p:extLst>
      <p:ext uri="{BB962C8B-B14F-4D97-AF65-F5344CB8AC3E}">
        <p14:creationId xmlns:p14="http://schemas.microsoft.com/office/powerpoint/2010/main" val="251418835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536F35C-1466-A853-5877-610FE144E6F2}"/>
              </a:ext>
            </a:extLst>
          </p:cNvPr>
          <p:cNvSpPr/>
          <p:nvPr/>
        </p:nvSpPr>
        <p:spPr>
          <a:xfrm>
            <a:off x="142875" y="141288"/>
            <a:ext cx="8858250" cy="4864100"/>
          </a:xfrm>
          <a:prstGeom prst="rect">
            <a:avLst/>
          </a:prstGeom>
          <a:solidFill>
            <a:srgbClr val="5931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59315F"/>
              </a:solidFill>
            </a:endParaRPr>
          </a:p>
        </p:txBody>
      </p:sp>
      <p:pic>
        <p:nvPicPr>
          <p:cNvPr id="1027" name="Picture 3" descr="G:\T Sievers\2012-01-18_Daten_boy\nk_logoset\nk_logoset\nk_logo_klein\office\nk_logo_klein_weiss.png">
            <a:extLst>
              <a:ext uri="{FF2B5EF4-FFF2-40B4-BE49-F238E27FC236}">
                <a16:creationId xmlns:a16="http://schemas.microsoft.com/office/drawing/2014/main" id="{81D9958B-C15F-950D-1BF3-B48653200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38" y="1639888"/>
            <a:ext cx="63087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0" r:id="rId1"/>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28DABBC-B62B-30F8-2700-EEED35C1272A}"/>
              </a:ext>
            </a:extLst>
          </p:cNvPr>
          <p:cNvSpPr/>
          <p:nvPr/>
        </p:nvSpPr>
        <p:spPr>
          <a:xfrm flipV="1">
            <a:off x="142875" y="152400"/>
            <a:ext cx="8858250" cy="844550"/>
          </a:xfrm>
          <a:prstGeom prst="rect">
            <a:avLst/>
          </a:prstGeom>
          <a:solidFill>
            <a:srgbClr val="717D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051" name="Titelplatzhalter 16">
            <a:extLst>
              <a:ext uri="{FF2B5EF4-FFF2-40B4-BE49-F238E27FC236}">
                <a16:creationId xmlns:a16="http://schemas.microsoft.com/office/drawing/2014/main" id="{B64CBA5B-6D67-70A9-1EFE-ED0CD574EF4D}"/>
              </a:ext>
            </a:extLst>
          </p:cNvPr>
          <p:cNvSpPr>
            <a:spLocks noGrp="1"/>
          </p:cNvSpPr>
          <p:nvPr>
            <p:ph type="title"/>
          </p:nvPr>
        </p:nvSpPr>
        <p:spPr bwMode="auto">
          <a:xfrm>
            <a:off x="142875" y="146050"/>
            <a:ext cx="56435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0" bIns="45720" numCol="1" anchor="ctr" anchorCtr="0" compatLnSpc="1">
            <a:prstTxWarp prst="textNoShape">
              <a:avLst/>
            </a:prstTxWarp>
          </a:bodyPr>
          <a:lstStyle/>
          <a:p>
            <a:pPr lvl="0"/>
            <a:r>
              <a:rPr lang="de-DE" altLang="de-DE"/>
              <a:t>Überschrift der Folie</a:t>
            </a:r>
          </a:p>
        </p:txBody>
      </p:sp>
      <p:sp>
        <p:nvSpPr>
          <p:cNvPr id="2052" name="Textplatzhalter 17">
            <a:extLst>
              <a:ext uri="{FF2B5EF4-FFF2-40B4-BE49-F238E27FC236}">
                <a16:creationId xmlns:a16="http://schemas.microsoft.com/office/drawing/2014/main" id="{74C4E9FB-F09E-BB44-8365-2A9B1667423F}"/>
              </a:ext>
            </a:extLst>
          </p:cNvPr>
          <p:cNvSpPr>
            <a:spLocks noGrp="1"/>
          </p:cNvSpPr>
          <p:nvPr>
            <p:ph type="body" idx="1"/>
          </p:nvPr>
        </p:nvSpPr>
        <p:spPr bwMode="auto">
          <a:xfrm>
            <a:off x="142875" y="1112838"/>
            <a:ext cx="88582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0" rIns="180000" bIns="0" numCol="1" anchor="t" anchorCtr="0" compatLnSpc="1">
            <a:prstTxWarp prst="textNoShape">
              <a:avLst/>
            </a:prstTxWarp>
          </a:bodyPr>
          <a:lstStyle/>
          <a:p>
            <a:pPr lvl="0"/>
            <a:endParaRPr lang="de-DE" altLang="de-DE"/>
          </a:p>
        </p:txBody>
      </p:sp>
      <p:sp>
        <p:nvSpPr>
          <p:cNvPr id="11" name="Datumsplatzhalter 10">
            <a:extLst>
              <a:ext uri="{FF2B5EF4-FFF2-40B4-BE49-F238E27FC236}">
                <a16:creationId xmlns:a16="http://schemas.microsoft.com/office/drawing/2014/main" id="{56C883AD-6039-DC57-2B27-C03A02077BBB}"/>
              </a:ext>
            </a:extLst>
          </p:cNvPr>
          <p:cNvSpPr>
            <a:spLocks noGrp="1"/>
          </p:cNvSpPr>
          <p:nvPr>
            <p:ph type="dt" sz="half" idx="2"/>
          </p:nvPr>
        </p:nvSpPr>
        <p:spPr>
          <a:xfrm>
            <a:off x="160338" y="4767263"/>
            <a:ext cx="811212" cy="274637"/>
          </a:xfrm>
          <a:prstGeom prst="rect">
            <a:avLst/>
          </a:prstGeom>
        </p:spPr>
        <p:txBody>
          <a:bodyPr vert="horz" lIns="0" tIns="45720" rIns="0" bIns="45720" rtlCol="0" anchor="ctr"/>
          <a:lstStyle>
            <a:lvl1pPr algn="l" fontAlgn="auto">
              <a:spcBef>
                <a:spcPts val="0"/>
              </a:spcBef>
              <a:spcAft>
                <a:spcPts val="0"/>
              </a:spcAft>
              <a:defRPr sz="1200" b="1" smtClean="0">
                <a:solidFill>
                  <a:schemeClr val="tx1"/>
                </a:solidFill>
                <a:latin typeface="+mn-lt"/>
              </a:defRPr>
            </a:lvl1pPr>
          </a:lstStyle>
          <a:p>
            <a:pPr>
              <a:defRPr/>
            </a:pPr>
            <a:fld id="{39DE4920-098B-C945-B47A-D3D0E0460DB3}" type="datetime1">
              <a:rPr lang="de-DE"/>
              <a:pPr>
                <a:defRPr/>
              </a:pPr>
              <a:t>17.11.25</a:t>
            </a:fld>
            <a:endParaRPr lang="de-DE" dirty="0"/>
          </a:p>
        </p:txBody>
      </p:sp>
      <p:sp>
        <p:nvSpPr>
          <p:cNvPr id="12" name="Fußzeilenplatzhalter 11">
            <a:extLst>
              <a:ext uri="{FF2B5EF4-FFF2-40B4-BE49-F238E27FC236}">
                <a16:creationId xmlns:a16="http://schemas.microsoft.com/office/drawing/2014/main" id="{BF78EAD8-534C-58B5-31B4-510735072515}"/>
              </a:ext>
            </a:extLst>
          </p:cNvPr>
          <p:cNvSpPr>
            <a:spLocks noGrp="1"/>
          </p:cNvSpPr>
          <p:nvPr>
            <p:ph type="ftr" sz="quarter" idx="3"/>
          </p:nvPr>
        </p:nvSpPr>
        <p:spPr>
          <a:xfrm>
            <a:off x="1000125" y="4767263"/>
            <a:ext cx="6740525" cy="274637"/>
          </a:xfrm>
          <a:prstGeom prst="rect">
            <a:avLst/>
          </a:prstGeom>
        </p:spPr>
        <p:txBody>
          <a:bodyPr vert="horz" lIns="91440" tIns="45720" rIns="91440" bIns="45720" rtlCol="0" anchor="ctr"/>
          <a:lstStyle>
            <a:lvl1pPr algn="l" fontAlgn="auto">
              <a:spcBef>
                <a:spcPts val="0"/>
              </a:spcBef>
              <a:spcAft>
                <a:spcPts val="0"/>
              </a:spcAft>
              <a:defRPr sz="1200" b="1" dirty="0" smtClean="0">
                <a:solidFill>
                  <a:schemeClr val="tx1"/>
                </a:solidFill>
                <a:latin typeface="+mn-lt"/>
              </a:defRPr>
            </a:lvl1pPr>
          </a:lstStyle>
          <a:p>
            <a:pPr>
              <a:defRPr/>
            </a:pPr>
            <a:r>
              <a:rPr lang="de-DE"/>
              <a:t>Fußzeile: Name der Präsentation</a:t>
            </a:r>
          </a:p>
        </p:txBody>
      </p:sp>
      <p:sp>
        <p:nvSpPr>
          <p:cNvPr id="13" name="Foliennummernplatzhalter 12">
            <a:extLst>
              <a:ext uri="{FF2B5EF4-FFF2-40B4-BE49-F238E27FC236}">
                <a16:creationId xmlns:a16="http://schemas.microsoft.com/office/drawing/2014/main" id="{D3293D9B-AF9C-0346-3E21-73CE9E92E9C4}"/>
              </a:ext>
            </a:extLst>
          </p:cNvPr>
          <p:cNvSpPr>
            <a:spLocks noGrp="1"/>
          </p:cNvSpPr>
          <p:nvPr>
            <p:ph type="sldNum" sz="quarter" idx="4"/>
          </p:nvPr>
        </p:nvSpPr>
        <p:spPr>
          <a:xfrm>
            <a:off x="7958138" y="4767263"/>
            <a:ext cx="1008062" cy="274637"/>
          </a:xfrm>
          <a:prstGeom prst="rect">
            <a:avLst/>
          </a:prstGeom>
        </p:spPr>
        <p:txBody>
          <a:bodyPr vert="horz" wrap="square" lIns="0" tIns="45720" rIns="0" bIns="45720" numCol="1" anchor="ctr" anchorCtr="0" compatLnSpc="1">
            <a:prstTxWarp prst="textNoShape">
              <a:avLst/>
            </a:prstTxWarp>
          </a:bodyPr>
          <a:lstStyle>
            <a:lvl1pPr algn="r">
              <a:defRPr sz="1200" b="1"/>
            </a:lvl1pPr>
          </a:lstStyle>
          <a:p>
            <a:fld id="{54A7F501-F6BC-8143-8BC6-8B1E2D11AF7B}" type="slidenum">
              <a:rPr lang="de-DE" altLang="de-DE"/>
              <a:pPr/>
              <a:t>‹Nr.›</a:t>
            </a:fld>
            <a:endParaRPr lang="de-DE" altLang="de-DE"/>
          </a:p>
        </p:txBody>
      </p:sp>
      <p:sp>
        <p:nvSpPr>
          <p:cNvPr id="14" name="Rechteck 13">
            <a:extLst>
              <a:ext uri="{FF2B5EF4-FFF2-40B4-BE49-F238E27FC236}">
                <a16:creationId xmlns:a16="http://schemas.microsoft.com/office/drawing/2014/main" id="{BFE716C9-7FAC-8C9A-E269-3732179468C3}"/>
              </a:ext>
            </a:extLst>
          </p:cNvPr>
          <p:cNvSpPr/>
          <p:nvPr/>
        </p:nvSpPr>
        <p:spPr>
          <a:xfrm flipV="1">
            <a:off x="147638" y="4641850"/>
            <a:ext cx="8858250" cy="26988"/>
          </a:xfrm>
          <a:prstGeom prst="rect">
            <a:avLst/>
          </a:prstGeom>
          <a:solidFill>
            <a:srgbClr val="717D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2057" name="Picture 3" descr="G:\T Sievers\2012-01-18_Daten_boy\nk_logoset\nk_logoset\nk_logo_klein\office\nk_logo_klein_weiss.png">
            <a:extLst>
              <a:ext uri="{FF2B5EF4-FFF2-40B4-BE49-F238E27FC236}">
                <a16:creationId xmlns:a16="http://schemas.microsoft.com/office/drawing/2014/main" id="{1CEEBCAE-727E-C162-29AA-D168A158EC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788" y="185738"/>
            <a:ext cx="25511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9" r:id="rId1"/>
    <p:sldLayoutId id="2147483881" r:id="rId2"/>
    <p:sldLayoutId id="2147483882" r:id="rId3"/>
    <p:sldLayoutId id="2147483883" r:id="rId4"/>
    <p:sldLayoutId id="2147483884" r:id="rId5"/>
    <p:sldLayoutId id="2147483885" r:id="rId6"/>
    <p:sldLayoutId id="2147483886" r:id="rId7"/>
  </p:sldLayoutIdLst>
  <p:transition/>
  <p:hf hdr="0"/>
  <p:txStyles>
    <p:titleStyle>
      <a:lvl1pPr algn="l" rtl="0" eaLnBrk="0" fontAlgn="base" hangingPunct="0">
        <a:spcBef>
          <a:spcPct val="20000"/>
        </a:spcBef>
        <a:spcAft>
          <a:spcPct val="0"/>
        </a:spcAft>
        <a:defRPr lang="de-DE" sz="2000" b="1" kern="1200">
          <a:solidFill>
            <a:schemeClr val="bg1"/>
          </a:solidFill>
          <a:latin typeface="Arial" pitchFamily="34" charset="0"/>
          <a:ea typeface="+mj-ea"/>
          <a:cs typeface="Arial" pitchFamily="34" charset="0"/>
        </a:defRPr>
      </a:lvl1pPr>
      <a:lvl2pPr algn="l" rtl="0" eaLnBrk="0" fontAlgn="base" hangingPunct="0">
        <a:spcBef>
          <a:spcPct val="20000"/>
        </a:spcBef>
        <a:spcAft>
          <a:spcPct val="0"/>
        </a:spcAft>
        <a:defRPr sz="2000" b="1">
          <a:solidFill>
            <a:schemeClr val="bg1"/>
          </a:solidFill>
          <a:latin typeface="Arial" charset="0"/>
          <a:cs typeface="Arial" charset="0"/>
        </a:defRPr>
      </a:lvl2pPr>
      <a:lvl3pPr algn="l" rtl="0" eaLnBrk="0" fontAlgn="base" hangingPunct="0">
        <a:spcBef>
          <a:spcPct val="20000"/>
        </a:spcBef>
        <a:spcAft>
          <a:spcPct val="0"/>
        </a:spcAft>
        <a:defRPr sz="2000" b="1">
          <a:solidFill>
            <a:schemeClr val="bg1"/>
          </a:solidFill>
          <a:latin typeface="Arial" charset="0"/>
          <a:cs typeface="Arial" charset="0"/>
        </a:defRPr>
      </a:lvl3pPr>
      <a:lvl4pPr algn="l" rtl="0" eaLnBrk="0" fontAlgn="base" hangingPunct="0">
        <a:spcBef>
          <a:spcPct val="20000"/>
        </a:spcBef>
        <a:spcAft>
          <a:spcPct val="0"/>
        </a:spcAft>
        <a:defRPr sz="2000" b="1">
          <a:solidFill>
            <a:schemeClr val="bg1"/>
          </a:solidFill>
          <a:latin typeface="Arial" charset="0"/>
          <a:cs typeface="Arial" charset="0"/>
        </a:defRPr>
      </a:lvl4pPr>
      <a:lvl5pPr algn="l" rtl="0" eaLnBrk="0" fontAlgn="base" hangingPunct="0">
        <a:spcBef>
          <a:spcPct val="20000"/>
        </a:spcBef>
        <a:spcAft>
          <a:spcPct val="0"/>
        </a:spcAft>
        <a:defRPr sz="2000" b="1">
          <a:solidFill>
            <a:schemeClr val="bg1"/>
          </a:solidFill>
          <a:latin typeface="Arial" charset="0"/>
          <a:cs typeface="Arial" charset="0"/>
        </a:defRPr>
      </a:lvl5pPr>
      <a:lvl6pPr marL="457200" algn="l" rtl="0" fontAlgn="base">
        <a:spcBef>
          <a:spcPct val="20000"/>
        </a:spcBef>
        <a:spcAft>
          <a:spcPct val="0"/>
        </a:spcAft>
        <a:defRPr sz="2000" b="1">
          <a:solidFill>
            <a:schemeClr val="bg1"/>
          </a:solidFill>
          <a:latin typeface="Arial" charset="0"/>
          <a:cs typeface="Arial" charset="0"/>
        </a:defRPr>
      </a:lvl6pPr>
      <a:lvl7pPr marL="914400" algn="l" rtl="0" fontAlgn="base">
        <a:spcBef>
          <a:spcPct val="20000"/>
        </a:spcBef>
        <a:spcAft>
          <a:spcPct val="0"/>
        </a:spcAft>
        <a:defRPr sz="2000" b="1">
          <a:solidFill>
            <a:schemeClr val="bg1"/>
          </a:solidFill>
          <a:latin typeface="Arial" charset="0"/>
          <a:cs typeface="Arial" charset="0"/>
        </a:defRPr>
      </a:lvl7pPr>
      <a:lvl8pPr marL="1371600" algn="l" rtl="0" fontAlgn="base">
        <a:spcBef>
          <a:spcPct val="20000"/>
        </a:spcBef>
        <a:spcAft>
          <a:spcPct val="0"/>
        </a:spcAft>
        <a:defRPr sz="2000" b="1">
          <a:solidFill>
            <a:schemeClr val="bg1"/>
          </a:solidFill>
          <a:latin typeface="Arial" charset="0"/>
          <a:cs typeface="Arial" charset="0"/>
        </a:defRPr>
      </a:lvl8pPr>
      <a:lvl9pPr marL="1828800" algn="l" rtl="0" fontAlgn="base">
        <a:spcBef>
          <a:spcPct val="20000"/>
        </a:spcBef>
        <a:spcAft>
          <a:spcPct val="0"/>
        </a:spcAft>
        <a:defRPr sz="20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C3AB2AD-8F16-8F5E-3F41-BBBAF16291EA}"/>
              </a:ext>
            </a:extLst>
          </p:cNvPr>
          <p:cNvSpPr/>
          <p:nvPr/>
        </p:nvSpPr>
        <p:spPr>
          <a:xfrm>
            <a:off x="142875" y="3429000"/>
            <a:ext cx="8858250" cy="1576388"/>
          </a:xfrm>
          <a:prstGeom prst="rect">
            <a:avLst/>
          </a:prstGeom>
          <a:solidFill>
            <a:srgbClr val="5931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rgbClr val="59315F"/>
              </a:solidFill>
            </a:endParaRPr>
          </a:p>
        </p:txBody>
      </p:sp>
      <p:sp>
        <p:nvSpPr>
          <p:cNvPr id="8" name="Rechteck 7">
            <a:extLst>
              <a:ext uri="{FF2B5EF4-FFF2-40B4-BE49-F238E27FC236}">
                <a16:creationId xmlns:a16="http://schemas.microsoft.com/office/drawing/2014/main" id="{DA89BECA-C6DC-311D-639E-2CE82508E965}"/>
              </a:ext>
            </a:extLst>
          </p:cNvPr>
          <p:cNvSpPr/>
          <p:nvPr/>
        </p:nvSpPr>
        <p:spPr bwMode="auto">
          <a:xfrm>
            <a:off x="142875" y="141288"/>
            <a:ext cx="8858250" cy="3181350"/>
          </a:xfrm>
          <a:prstGeom prst="rect">
            <a:avLst/>
          </a:prstGeom>
          <a:solidFill>
            <a:srgbClr val="717D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Rechteck 8">
            <a:extLst>
              <a:ext uri="{FF2B5EF4-FFF2-40B4-BE49-F238E27FC236}">
                <a16:creationId xmlns:a16="http://schemas.microsoft.com/office/drawing/2014/main" id="{EA6296BD-3D0A-D498-DBD1-7BBB3E617776}"/>
              </a:ext>
            </a:extLst>
          </p:cNvPr>
          <p:cNvSpPr/>
          <p:nvPr/>
        </p:nvSpPr>
        <p:spPr bwMode="auto">
          <a:xfrm>
            <a:off x="142875" y="3322638"/>
            <a:ext cx="8858250" cy="106362"/>
          </a:xfrm>
          <a:prstGeom prst="rect">
            <a:avLst/>
          </a:prstGeom>
          <a:solidFill>
            <a:srgbClr val="D2D7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3077" name="Picture 3" descr="G:\T Sievers\2012-01-18_Daten_boy\nk_logoset\nk_logoset\nk_logo_klein\office\nk_logo_klein_weiss.png">
            <a:extLst>
              <a:ext uri="{FF2B5EF4-FFF2-40B4-BE49-F238E27FC236}">
                <a16:creationId xmlns:a16="http://schemas.microsoft.com/office/drawing/2014/main" id="{4AFB3785-38FD-736B-A184-A0D58ECF6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713" y="3635375"/>
            <a:ext cx="4068762"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7" r:id="rId1"/>
  </p:sldLayoutIdLst>
  <p:transition/>
  <p:hf hdr="0"/>
  <p:txStyles>
    <p:titleStyle>
      <a:lvl1pPr algn="l" rtl="0" eaLnBrk="0" fontAlgn="base" hangingPunct="0">
        <a:spcBef>
          <a:spcPct val="20000"/>
        </a:spcBef>
        <a:spcAft>
          <a:spcPct val="0"/>
        </a:spcAft>
        <a:defRPr lang="de-DE" sz="3500" kern="1200">
          <a:solidFill>
            <a:schemeClr val="bg1"/>
          </a:solidFill>
          <a:latin typeface="Arial" pitchFamily="34" charset="0"/>
          <a:ea typeface="+mj-ea"/>
          <a:cs typeface="Arial" pitchFamily="34" charset="0"/>
        </a:defRPr>
      </a:lvl1pPr>
      <a:lvl2pPr algn="l" rtl="0" eaLnBrk="0" fontAlgn="base" hangingPunct="0">
        <a:spcBef>
          <a:spcPct val="20000"/>
        </a:spcBef>
        <a:spcAft>
          <a:spcPct val="0"/>
        </a:spcAft>
        <a:defRPr sz="3500">
          <a:solidFill>
            <a:schemeClr val="bg1"/>
          </a:solidFill>
          <a:latin typeface="Arial" charset="0"/>
          <a:cs typeface="Arial" charset="0"/>
        </a:defRPr>
      </a:lvl2pPr>
      <a:lvl3pPr algn="l" rtl="0" eaLnBrk="0" fontAlgn="base" hangingPunct="0">
        <a:spcBef>
          <a:spcPct val="20000"/>
        </a:spcBef>
        <a:spcAft>
          <a:spcPct val="0"/>
        </a:spcAft>
        <a:defRPr sz="3500">
          <a:solidFill>
            <a:schemeClr val="bg1"/>
          </a:solidFill>
          <a:latin typeface="Arial" charset="0"/>
          <a:cs typeface="Arial" charset="0"/>
        </a:defRPr>
      </a:lvl3pPr>
      <a:lvl4pPr algn="l" rtl="0" eaLnBrk="0" fontAlgn="base" hangingPunct="0">
        <a:spcBef>
          <a:spcPct val="20000"/>
        </a:spcBef>
        <a:spcAft>
          <a:spcPct val="0"/>
        </a:spcAft>
        <a:defRPr sz="3500">
          <a:solidFill>
            <a:schemeClr val="bg1"/>
          </a:solidFill>
          <a:latin typeface="Arial" charset="0"/>
          <a:cs typeface="Arial" charset="0"/>
        </a:defRPr>
      </a:lvl4pPr>
      <a:lvl5pPr algn="l" rtl="0" eaLnBrk="0" fontAlgn="base" hangingPunct="0">
        <a:spcBef>
          <a:spcPct val="20000"/>
        </a:spcBef>
        <a:spcAft>
          <a:spcPct val="0"/>
        </a:spcAft>
        <a:defRPr sz="3500">
          <a:solidFill>
            <a:schemeClr val="bg1"/>
          </a:solidFill>
          <a:latin typeface="Arial" charset="0"/>
          <a:cs typeface="Arial" charset="0"/>
        </a:defRPr>
      </a:lvl5pPr>
      <a:lvl6pPr marL="457200" algn="l" rtl="0" fontAlgn="base">
        <a:spcBef>
          <a:spcPct val="20000"/>
        </a:spcBef>
        <a:spcAft>
          <a:spcPct val="0"/>
        </a:spcAft>
        <a:defRPr sz="3500">
          <a:solidFill>
            <a:schemeClr val="bg1"/>
          </a:solidFill>
          <a:latin typeface="Arial" charset="0"/>
          <a:cs typeface="Arial" charset="0"/>
        </a:defRPr>
      </a:lvl6pPr>
      <a:lvl7pPr marL="914400" algn="l" rtl="0" fontAlgn="base">
        <a:spcBef>
          <a:spcPct val="20000"/>
        </a:spcBef>
        <a:spcAft>
          <a:spcPct val="0"/>
        </a:spcAft>
        <a:defRPr sz="3500">
          <a:solidFill>
            <a:schemeClr val="bg1"/>
          </a:solidFill>
          <a:latin typeface="Arial" charset="0"/>
          <a:cs typeface="Arial" charset="0"/>
        </a:defRPr>
      </a:lvl7pPr>
      <a:lvl8pPr marL="1371600" algn="l" rtl="0" fontAlgn="base">
        <a:spcBef>
          <a:spcPct val="20000"/>
        </a:spcBef>
        <a:spcAft>
          <a:spcPct val="0"/>
        </a:spcAft>
        <a:defRPr sz="3500">
          <a:solidFill>
            <a:schemeClr val="bg1"/>
          </a:solidFill>
          <a:latin typeface="Arial" charset="0"/>
          <a:cs typeface="Arial" charset="0"/>
        </a:defRPr>
      </a:lvl8pPr>
      <a:lvl9pPr marL="1828800" algn="l" rtl="0" fontAlgn="base">
        <a:spcBef>
          <a:spcPct val="20000"/>
        </a:spcBef>
        <a:spcAft>
          <a:spcPct val="0"/>
        </a:spcAft>
        <a:defRPr sz="35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defRPr sz="2000" kern="1200">
          <a:solidFill>
            <a:srgbClr val="717DBE"/>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717DBE"/>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717DBE"/>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17DBE"/>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17DB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8" r:id="rId1"/>
  </p:sldLayoutIdLst>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62895757-2157-6CCC-718D-082895B1F593}"/>
              </a:ext>
            </a:extLst>
          </p:cNvPr>
          <p:cNvSpPr>
            <a:spLocks noGrp="1"/>
          </p:cNvSpPr>
          <p:nvPr>
            <p:ph type="title"/>
          </p:nvPr>
        </p:nvSpPr>
        <p:spPr/>
        <p:txBody>
          <a:bodyPr/>
          <a:lstStyle/>
          <a:p>
            <a:r>
              <a:rPr altLang="de-DE"/>
              <a:t>Überschrift der Folie</a:t>
            </a:r>
          </a:p>
        </p:txBody>
      </p:sp>
      <p:sp>
        <p:nvSpPr>
          <p:cNvPr id="13315" name="Diagrammplatzhalter 2">
            <a:extLst>
              <a:ext uri="{FF2B5EF4-FFF2-40B4-BE49-F238E27FC236}">
                <a16:creationId xmlns:a16="http://schemas.microsoft.com/office/drawing/2014/main" id="{AA188811-6FDE-DD3D-001E-20EF3212525E}"/>
              </a:ext>
            </a:extLst>
          </p:cNvPr>
          <p:cNvSpPr>
            <a:spLocks noGrp="1" noTextEdit="1"/>
          </p:cNvSpPr>
          <p:nvPr>
            <p:ph type="chart" sz="quarter" idx="13"/>
          </p:nvPr>
        </p:nvSpPr>
        <p:spPr>
          <a:xfrm>
            <a:off x="142875" y="1139825"/>
            <a:ext cx="8858250" cy="3240088"/>
          </a:xfrm>
        </p:spPr>
      </p:sp>
      <p:sp>
        <p:nvSpPr>
          <p:cNvPr id="4" name="Datumsplatzhalter 3">
            <a:extLst>
              <a:ext uri="{FF2B5EF4-FFF2-40B4-BE49-F238E27FC236}">
                <a16:creationId xmlns:a16="http://schemas.microsoft.com/office/drawing/2014/main" id="{08DE1861-7AD6-7CCB-1B29-8F73146357B2}"/>
              </a:ext>
            </a:extLst>
          </p:cNvPr>
          <p:cNvSpPr>
            <a:spLocks noGrp="1"/>
          </p:cNvSpPr>
          <p:nvPr>
            <p:ph type="dt" sz="quarter" idx="14"/>
          </p:nvPr>
        </p:nvSpPr>
        <p:spPr/>
        <p:txBody>
          <a:bodyPr/>
          <a:lstStyle/>
          <a:p>
            <a:pPr>
              <a:defRPr/>
            </a:pPr>
            <a:fld id="{64F2E1E2-EDD3-4038-A4F0-90CD1535519F}" type="datetime1">
              <a:rPr lang="de-DE"/>
              <a:pPr>
                <a:defRPr/>
              </a:pPr>
              <a:t>17.11.25</a:t>
            </a:fld>
            <a:endParaRPr lang="de-DE" dirty="0"/>
          </a:p>
        </p:txBody>
      </p:sp>
      <p:sp>
        <p:nvSpPr>
          <p:cNvPr id="5" name="Foliennummernplatzhalter 4">
            <a:extLst>
              <a:ext uri="{FF2B5EF4-FFF2-40B4-BE49-F238E27FC236}">
                <a16:creationId xmlns:a16="http://schemas.microsoft.com/office/drawing/2014/main" id="{CF5D753E-E2F5-DCB0-52E3-89694C7FB113}"/>
              </a:ext>
            </a:extLst>
          </p:cNvPr>
          <p:cNvSpPr>
            <a:spLocks noGrp="1"/>
          </p:cNvSpPr>
          <p:nvPr>
            <p:ph type="sldNum" sz="quarter" idx="16"/>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E0D0C6-DFBC-D44A-9AFF-440FBF27F480}" type="slidenum">
              <a:rPr lang="de-DE" altLang="de-DE"/>
              <a:pPr eaLnBrk="1" hangingPunct="1"/>
              <a:t>10</a:t>
            </a:fld>
            <a:endParaRPr lang="de-DE" altLang="de-DE"/>
          </a:p>
        </p:txBody>
      </p:sp>
      <p:sp>
        <p:nvSpPr>
          <p:cNvPr id="6" name="Fußzeilenplatzhalter 5">
            <a:extLst>
              <a:ext uri="{FF2B5EF4-FFF2-40B4-BE49-F238E27FC236}">
                <a16:creationId xmlns:a16="http://schemas.microsoft.com/office/drawing/2014/main" id="{673058A9-7B7F-42D8-F18F-B6FEB07EE9C1}"/>
              </a:ext>
            </a:extLst>
          </p:cNvPr>
          <p:cNvSpPr>
            <a:spLocks noGrp="1"/>
          </p:cNvSpPr>
          <p:nvPr>
            <p:ph type="ftr" sz="quarter" idx="15"/>
          </p:nvPr>
        </p:nvSpPr>
        <p:spPr/>
        <p:txBody>
          <a:bodyPr/>
          <a:lstStyle/>
          <a:p>
            <a:pPr>
              <a:defRPr/>
            </a:pPr>
            <a:r>
              <a:rPr lang="de-DE"/>
              <a:t>Fußzeile: Name der Präsentation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D93CE47-AA97-027B-E699-2BED46BCE8B3}"/>
              </a:ext>
            </a:extLst>
          </p:cNvPr>
          <p:cNvSpPr>
            <a:spLocks noGrp="1"/>
          </p:cNvSpPr>
          <p:nvPr>
            <p:ph type="title"/>
          </p:nvPr>
        </p:nvSpPr>
        <p:spPr>
          <a:xfrm>
            <a:off x="962025" y="428625"/>
            <a:ext cx="7570788" cy="1458913"/>
          </a:xfrm>
        </p:spPr>
        <p:txBody>
          <a:bodyPr/>
          <a:lstStyle/>
          <a:p>
            <a:r>
              <a:rPr altLang="de-DE"/>
              <a:t>Titelfolie </a:t>
            </a:r>
            <a:br>
              <a:rPr altLang="de-DE"/>
            </a:br>
            <a:r>
              <a:rPr altLang="de-DE"/>
              <a:t>der Präsentation</a:t>
            </a:r>
          </a:p>
        </p:txBody>
      </p:sp>
      <p:sp>
        <p:nvSpPr>
          <p:cNvPr id="5123" name="Textplatzhalter 2">
            <a:extLst>
              <a:ext uri="{FF2B5EF4-FFF2-40B4-BE49-F238E27FC236}">
                <a16:creationId xmlns:a16="http://schemas.microsoft.com/office/drawing/2014/main" id="{40A01FDF-6D58-0CAA-942C-365D0B1BBB83}"/>
              </a:ext>
            </a:extLst>
          </p:cNvPr>
          <p:cNvSpPr>
            <a:spLocks noGrp="1"/>
          </p:cNvSpPr>
          <p:nvPr>
            <p:ph type="body" sz="quarter" idx="10"/>
          </p:nvPr>
        </p:nvSpPr>
        <p:spPr>
          <a:xfrm>
            <a:off x="962025" y="1914525"/>
            <a:ext cx="7559675" cy="1085850"/>
          </a:xfrm>
        </p:spPr>
        <p:txBody>
          <a:bodyPr/>
          <a:lstStyle/>
          <a:p>
            <a:pPr marL="0" indent="0"/>
            <a:r>
              <a:rPr lang="de-DE" altLang="de-DE"/>
              <a:t>Untertitel der Präsentation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platzhalter 1">
            <a:extLst>
              <a:ext uri="{FF2B5EF4-FFF2-40B4-BE49-F238E27FC236}">
                <a16:creationId xmlns:a16="http://schemas.microsoft.com/office/drawing/2014/main" id="{92289437-1345-203C-9537-76910C1E8867}"/>
              </a:ext>
            </a:extLst>
          </p:cNvPr>
          <p:cNvSpPr>
            <a:spLocks noGrp="1"/>
          </p:cNvSpPr>
          <p:nvPr>
            <p:ph type="body" sz="quarter" idx="13"/>
          </p:nvPr>
        </p:nvSpPr>
        <p:spPr>
          <a:xfrm>
            <a:off x="142875" y="1125538"/>
            <a:ext cx="8858250" cy="3240087"/>
          </a:xfrm>
        </p:spPr>
        <p:txBody>
          <a:bodyPr/>
          <a:lstStyle/>
          <a:p>
            <a:r>
              <a:rPr lang="de-DE" altLang="de-DE"/>
              <a:t>Lorem ipsum dolor sit amet, consetetur sadipscing elitr, sed diam nonumy eirmod tempor invidunt ut labore et dolore magna aliquyam erat, sed diam voluptua. At vero eos et accusam et justo duo dolores et ea rebum.</a:t>
            </a:r>
          </a:p>
          <a:p>
            <a:endParaRPr lang="de-DE" altLang="de-DE"/>
          </a:p>
          <a:p>
            <a:r>
              <a:rPr lang="de-DE" altLang="de-DE"/>
              <a:t>Lorem ipsum dolor sit amet, consetetur sadipscing elitr, sed diam nonumy eirmod tempor invidunt ut labore et dolore magna aliquyam erat, sed diam voluptua. At vero eos et accusam et justo duo dolores et ea rebum. Lorem ipsum dolor sit amet, consetetur sadipscing elitr, sed diam nonumy eirmod tempor invidunt ut labore et dolore magna aliquyam erat, sed diam voluptua. At vero eos et accusam et justo duo dolores et ea rebum.</a:t>
            </a:r>
          </a:p>
          <a:p>
            <a:endParaRPr lang="de-DE" altLang="de-DE"/>
          </a:p>
          <a:p>
            <a:endParaRPr lang="de-DE" altLang="de-DE"/>
          </a:p>
        </p:txBody>
      </p:sp>
      <p:sp>
        <p:nvSpPr>
          <p:cNvPr id="6147" name="Titel 6">
            <a:extLst>
              <a:ext uri="{FF2B5EF4-FFF2-40B4-BE49-F238E27FC236}">
                <a16:creationId xmlns:a16="http://schemas.microsoft.com/office/drawing/2014/main" id="{B97F952D-43D7-5131-9C2B-7B327806CCA8}"/>
              </a:ext>
            </a:extLst>
          </p:cNvPr>
          <p:cNvSpPr>
            <a:spLocks noGrp="1"/>
          </p:cNvSpPr>
          <p:nvPr>
            <p:ph type="title"/>
          </p:nvPr>
        </p:nvSpPr>
        <p:spPr/>
        <p:txBody>
          <a:bodyPr/>
          <a:lstStyle/>
          <a:p>
            <a:r>
              <a:rPr altLang="de-DE"/>
              <a:t>Überschrift der Folie</a:t>
            </a:r>
          </a:p>
        </p:txBody>
      </p:sp>
      <p:sp>
        <p:nvSpPr>
          <p:cNvPr id="4" name="Datumsplatzhalter 3">
            <a:extLst>
              <a:ext uri="{FF2B5EF4-FFF2-40B4-BE49-F238E27FC236}">
                <a16:creationId xmlns:a16="http://schemas.microsoft.com/office/drawing/2014/main" id="{73B006A3-D80B-F1A5-5DD7-1AF0C5560BCA}"/>
              </a:ext>
            </a:extLst>
          </p:cNvPr>
          <p:cNvSpPr>
            <a:spLocks noGrp="1"/>
          </p:cNvSpPr>
          <p:nvPr>
            <p:ph type="dt" sz="quarter" idx="14"/>
          </p:nvPr>
        </p:nvSpPr>
        <p:spPr/>
        <p:txBody>
          <a:bodyPr/>
          <a:lstStyle/>
          <a:p>
            <a:pPr>
              <a:defRPr/>
            </a:pPr>
            <a:fld id="{E754C0EB-56DC-4228-9F65-1F379081207B}" type="datetime1">
              <a:rPr lang="de-DE"/>
              <a:pPr>
                <a:defRPr/>
              </a:pPr>
              <a:t>17.11.25</a:t>
            </a:fld>
            <a:endParaRPr lang="de-DE" dirty="0"/>
          </a:p>
        </p:txBody>
      </p:sp>
      <p:sp>
        <p:nvSpPr>
          <p:cNvPr id="5" name="Foliennummernplatzhalter 4">
            <a:extLst>
              <a:ext uri="{FF2B5EF4-FFF2-40B4-BE49-F238E27FC236}">
                <a16:creationId xmlns:a16="http://schemas.microsoft.com/office/drawing/2014/main" id="{71BFADB0-4471-A1DA-882C-E2F89845BBEC}"/>
              </a:ext>
            </a:extLst>
          </p:cNvPr>
          <p:cNvSpPr>
            <a:spLocks noGrp="1"/>
          </p:cNvSpPr>
          <p:nvPr>
            <p:ph type="sldNum" sz="quarter" idx="16"/>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3600A1-3AD9-9742-845A-70A3CA09FD2C}" type="slidenum">
              <a:rPr lang="de-DE" altLang="de-DE"/>
              <a:pPr eaLnBrk="1" hangingPunct="1"/>
              <a:t>3</a:t>
            </a:fld>
            <a:endParaRPr lang="de-DE" altLang="de-DE"/>
          </a:p>
        </p:txBody>
      </p:sp>
      <p:sp>
        <p:nvSpPr>
          <p:cNvPr id="6" name="Fußzeilenplatzhalter 5">
            <a:extLst>
              <a:ext uri="{FF2B5EF4-FFF2-40B4-BE49-F238E27FC236}">
                <a16:creationId xmlns:a16="http://schemas.microsoft.com/office/drawing/2014/main" id="{6E6233D7-6B34-FEA1-8AA1-6437D0AB5723}"/>
              </a:ext>
            </a:extLst>
          </p:cNvPr>
          <p:cNvSpPr>
            <a:spLocks noGrp="1"/>
          </p:cNvSpPr>
          <p:nvPr>
            <p:ph type="ftr" sz="quarter" idx="15"/>
          </p:nvPr>
        </p:nvSpPr>
        <p:spPr/>
        <p:txBody>
          <a:bodyPr/>
          <a:lstStyle/>
          <a:p>
            <a:pPr>
              <a:defRPr/>
            </a:pPr>
            <a:r>
              <a:rPr lang="de-DE"/>
              <a:t>Fußzeile: Name der Präsentation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1D5AC78A-82F4-19A2-17AE-830F150A6D72}"/>
              </a:ext>
            </a:extLst>
          </p:cNvPr>
          <p:cNvSpPr>
            <a:spLocks noGrp="1"/>
          </p:cNvSpPr>
          <p:nvPr>
            <p:ph type="title"/>
          </p:nvPr>
        </p:nvSpPr>
        <p:spPr/>
        <p:txBody>
          <a:bodyPr/>
          <a:lstStyle/>
          <a:p>
            <a:r>
              <a:rPr altLang="de-DE"/>
              <a:t>Überschrift der Folie</a:t>
            </a:r>
          </a:p>
        </p:txBody>
      </p:sp>
      <p:sp>
        <p:nvSpPr>
          <p:cNvPr id="7171" name="Textplatzhalter 3">
            <a:extLst>
              <a:ext uri="{FF2B5EF4-FFF2-40B4-BE49-F238E27FC236}">
                <a16:creationId xmlns:a16="http://schemas.microsoft.com/office/drawing/2014/main" id="{500AFE79-87BD-86F2-143F-D32529BABE94}"/>
              </a:ext>
            </a:extLst>
          </p:cNvPr>
          <p:cNvSpPr>
            <a:spLocks noGrp="1"/>
          </p:cNvSpPr>
          <p:nvPr>
            <p:ph type="body" sz="quarter" idx="15"/>
          </p:nvPr>
        </p:nvSpPr>
        <p:spPr>
          <a:xfrm>
            <a:off x="142875" y="1149350"/>
            <a:ext cx="4254500" cy="3240088"/>
          </a:xfrm>
        </p:spPr>
        <p:txBody>
          <a:bodyPr/>
          <a:lstStyle/>
          <a:p>
            <a:r>
              <a:rPr lang="de-DE" altLang="de-DE"/>
              <a:t>Lorem ipsum dolor sit amet, consetetur sadipscing elitr, sed diam nonumy eirmod tempor invidunt ut labore et dolore magna aliquyam erat, sed diam voluptua. At vero eos et accusam et justo duo dolores et ea rebum.</a:t>
            </a:r>
            <a:endParaRPr lang="de-DE" altLang="de-DE" b="1"/>
          </a:p>
          <a:p>
            <a:endParaRPr lang="de-DE" altLang="de-DE" b="1"/>
          </a:p>
        </p:txBody>
      </p:sp>
      <p:sp>
        <p:nvSpPr>
          <p:cNvPr id="5" name="Datumsplatzhalter 4">
            <a:extLst>
              <a:ext uri="{FF2B5EF4-FFF2-40B4-BE49-F238E27FC236}">
                <a16:creationId xmlns:a16="http://schemas.microsoft.com/office/drawing/2014/main" id="{18804C99-4DDC-C165-7DF3-660A983F6822}"/>
              </a:ext>
            </a:extLst>
          </p:cNvPr>
          <p:cNvSpPr>
            <a:spLocks noGrp="1"/>
          </p:cNvSpPr>
          <p:nvPr>
            <p:ph type="dt" sz="quarter" idx="16"/>
          </p:nvPr>
        </p:nvSpPr>
        <p:spPr/>
        <p:txBody>
          <a:bodyPr/>
          <a:lstStyle/>
          <a:p>
            <a:pPr>
              <a:defRPr/>
            </a:pPr>
            <a:fld id="{AFA9A57A-7C58-4FD3-8ED7-A184A957078E}" type="datetime1">
              <a:rPr lang="de-DE"/>
              <a:pPr>
                <a:defRPr/>
              </a:pPr>
              <a:t>17.11.25</a:t>
            </a:fld>
            <a:endParaRPr lang="de-DE" dirty="0"/>
          </a:p>
        </p:txBody>
      </p:sp>
      <p:sp>
        <p:nvSpPr>
          <p:cNvPr id="6" name="Fußzeilenplatzhalter 5">
            <a:extLst>
              <a:ext uri="{FF2B5EF4-FFF2-40B4-BE49-F238E27FC236}">
                <a16:creationId xmlns:a16="http://schemas.microsoft.com/office/drawing/2014/main" id="{87445AF9-72B3-809D-4341-6F4C49F3CACC}"/>
              </a:ext>
            </a:extLst>
          </p:cNvPr>
          <p:cNvSpPr>
            <a:spLocks noGrp="1"/>
          </p:cNvSpPr>
          <p:nvPr>
            <p:ph type="ftr" sz="quarter" idx="17"/>
          </p:nvPr>
        </p:nvSpPr>
        <p:spPr>
          <a:xfrm>
            <a:off x="971550" y="4767263"/>
            <a:ext cx="6769100" cy="274637"/>
          </a:xfrm>
        </p:spPr>
        <p:txBody>
          <a:bodyPr/>
          <a:lstStyle/>
          <a:p>
            <a:pPr>
              <a:defRPr/>
            </a:pPr>
            <a:r>
              <a:rPr lang="de-DE"/>
              <a:t>Fußzeile: Name der Präsentation</a:t>
            </a:r>
          </a:p>
        </p:txBody>
      </p:sp>
      <p:sp>
        <p:nvSpPr>
          <p:cNvPr id="7" name="Foliennummernplatzhalter 6">
            <a:extLst>
              <a:ext uri="{FF2B5EF4-FFF2-40B4-BE49-F238E27FC236}">
                <a16:creationId xmlns:a16="http://schemas.microsoft.com/office/drawing/2014/main" id="{B954EA32-C0C6-6F94-AAAB-16A85190D378}"/>
              </a:ext>
            </a:extLst>
          </p:cNvPr>
          <p:cNvSpPr>
            <a:spLocks noGrp="1"/>
          </p:cNvSpPr>
          <p:nvPr>
            <p:ph type="sldNum" sz="quarter" idx="18"/>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04BF2F-E2B8-404B-AB1F-58E53964BE88}" type="slidenum">
              <a:rPr lang="de-DE" altLang="de-DE"/>
              <a:pPr eaLnBrk="1" hangingPunct="1"/>
              <a:t>4</a:t>
            </a:fld>
            <a:endParaRPr lang="de-DE" altLang="de-DE"/>
          </a:p>
        </p:txBody>
      </p:sp>
      <p:pic>
        <p:nvPicPr>
          <p:cNvPr id="7175" name="Bildplatzhalter 7">
            <a:extLst>
              <a:ext uri="{FF2B5EF4-FFF2-40B4-BE49-F238E27FC236}">
                <a16:creationId xmlns:a16="http://schemas.microsoft.com/office/drawing/2014/main" id="{A1E21376-C249-91A1-1689-5CC6B21584D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502" r="502"/>
          <a:stretch>
            <a:fillRect/>
          </a:stretch>
        </p:blipFill>
        <p:spPr>
          <a:xfrm>
            <a:off x="4724400" y="1149350"/>
            <a:ext cx="4276725" cy="3240088"/>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643184D3-523D-05B7-8184-6D83C09EF3AB}"/>
              </a:ext>
            </a:extLst>
          </p:cNvPr>
          <p:cNvSpPr>
            <a:spLocks noGrp="1"/>
          </p:cNvSpPr>
          <p:nvPr>
            <p:ph type="title"/>
          </p:nvPr>
        </p:nvSpPr>
        <p:spPr/>
        <p:txBody>
          <a:bodyPr/>
          <a:lstStyle/>
          <a:p>
            <a:r>
              <a:rPr altLang="de-DE"/>
              <a:t>Überschrift der Folie</a:t>
            </a:r>
          </a:p>
        </p:txBody>
      </p:sp>
      <p:sp>
        <p:nvSpPr>
          <p:cNvPr id="4" name="Datumsplatzhalter 3">
            <a:extLst>
              <a:ext uri="{FF2B5EF4-FFF2-40B4-BE49-F238E27FC236}">
                <a16:creationId xmlns:a16="http://schemas.microsoft.com/office/drawing/2014/main" id="{30C20E17-7AF3-9F03-B159-523ABAE6BB0C}"/>
              </a:ext>
            </a:extLst>
          </p:cNvPr>
          <p:cNvSpPr>
            <a:spLocks noGrp="1"/>
          </p:cNvSpPr>
          <p:nvPr>
            <p:ph type="dt" sz="quarter" idx="15"/>
          </p:nvPr>
        </p:nvSpPr>
        <p:spPr/>
        <p:txBody>
          <a:bodyPr/>
          <a:lstStyle/>
          <a:p>
            <a:pPr>
              <a:defRPr/>
            </a:pPr>
            <a:fld id="{A08F01F4-33A9-442A-8E9C-13D5018F6B30}" type="datetime1">
              <a:rPr lang="de-DE"/>
              <a:pPr>
                <a:defRPr/>
              </a:pPr>
              <a:t>17.11.25</a:t>
            </a:fld>
            <a:endParaRPr lang="de-DE" dirty="0"/>
          </a:p>
        </p:txBody>
      </p:sp>
      <p:sp>
        <p:nvSpPr>
          <p:cNvPr id="5" name="Foliennummernplatzhalter 4">
            <a:extLst>
              <a:ext uri="{FF2B5EF4-FFF2-40B4-BE49-F238E27FC236}">
                <a16:creationId xmlns:a16="http://schemas.microsoft.com/office/drawing/2014/main" id="{B191C7CB-328F-8A68-ACA5-6358691FB09F}"/>
              </a:ext>
            </a:extLst>
          </p:cNvPr>
          <p:cNvSpPr>
            <a:spLocks noGrp="1"/>
          </p:cNvSpPr>
          <p:nvPr>
            <p:ph type="sldNum" sz="quarter" idx="17"/>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381C34-A987-CD4C-96FD-FEA05C667C15}" type="slidenum">
              <a:rPr lang="de-DE" altLang="de-DE"/>
              <a:pPr eaLnBrk="1" hangingPunct="1"/>
              <a:t>5</a:t>
            </a:fld>
            <a:endParaRPr lang="de-DE" altLang="de-DE"/>
          </a:p>
        </p:txBody>
      </p:sp>
      <p:sp>
        <p:nvSpPr>
          <p:cNvPr id="6" name="Fußzeilenplatzhalter 5">
            <a:extLst>
              <a:ext uri="{FF2B5EF4-FFF2-40B4-BE49-F238E27FC236}">
                <a16:creationId xmlns:a16="http://schemas.microsoft.com/office/drawing/2014/main" id="{2727B5A0-3C1B-1882-BD42-F6373BC3D1B4}"/>
              </a:ext>
            </a:extLst>
          </p:cNvPr>
          <p:cNvSpPr>
            <a:spLocks noGrp="1"/>
          </p:cNvSpPr>
          <p:nvPr>
            <p:ph type="ftr" sz="quarter" idx="16"/>
          </p:nvPr>
        </p:nvSpPr>
        <p:spPr/>
        <p:txBody>
          <a:bodyPr/>
          <a:lstStyle/>
          <a:p>
            <a:pPr>
              <a:defRPr/>
            </a:pPr>
            <a:r>
              <a:rPr lang="de-DE"/>
              <a:t>Fußzeile: Name der Präsentation</a:t>
            </a:r>
          </a:p>
        </p:txBody>
      </p:sp>
      <p:pic>
        <p:nvPicPr>
          <p:cNvPr id="8198" name="Bildplatzhalter 7">
            <a:extLst>
              <a:ext uri="{FF2B5EF4-FFF2-40B4-BE49-F238E27FC236}">
                <a16:creationId xmlns:a16="http://schemas.microsoft.com/office/drawing/2014/main" id="{B44670AD-32D4-D6FC-1FA7-76F055DC69E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5615" b="25615"/>
          <a:stretch>
            <a:fillRect/>
          </a:stretch>
        </p:blipFill>
        <p:spPr>
          <a:xfrm>
            <a:off x="142875" y="1149350"/>
            <a:ext cx="8858250" cy="3240088"/>
          </a:xfr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4CC1B5E4-2664-DE79-F778-6F58B57939E3}"/>
              </a:ext>
            </a:extLst>
          </p:cNvPr>
          <p:cNvSpPr>
            <a:spLocks noGrp="1"/>
          </p:cNvSpPr>
          <p:nvPr>
            <p:ph type="title"/>
          </p:nvPr>
        </p:nvSpPr>
        <p:spPr bwMode="auto">
          <a:xfrm>
            <a:off x="962025" y="428625"/>
            <a:ext cx="7570788" cy="1458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Ctr="0" compatLnSpc="1">
            <a:prstTxWarp prst="textNoShape">
              <a:avLst/>
            </a:prstTxWarp>
          </a:bodyPr>
          <a:lstStyle/>
          <a:p>
            <a:r>
              <a:rPr altLang="de-DE"/>
              <a:t>Neues Kapitel</a:t>
            </a:r>
            <a:br>
              <a:rPr altLang="de-DE"/>
            </a:br>
            <a:r>
              <a:rPr altLang="de-DE"/>
              <a:t>der Präsentation </a:t>
            </a:r>
          </a:p>
        </p:txBody>
      </p:sp>
      <p:sp>
        <p:nvSpPr>
          <p:cNvPr id="9219" name="Textplatzhalter 2">
            <a:extLst>
              <a:ext uri="{FF2B5EF4-FFF2-40B4-BE49-F238E27FC236}">
                <a16:creationId xmlns:a16="http://schemas.microsoft.com/office/drawing/2014/main" id="{41B528D1-F3D6-F64C-7D14-2D720BBC4CE9}"/>
              </a:ext>
            </a:extLst>
          </p:cNvPr>
          <p:cNvSpPr>
            <a:spLocks noGrp="1"/>
          </p:cNvSpPr>
          <p:nvPr>
            <p:ph type="body" sz="quarter" idx="10"/>
          </p:nvPr>
        </p:nvSpPr>
        <p:spPr bwMode="auto">
          <a:xfrm>
            <a:off x="962025" y="1914525"/>
            <a:ext cx="7559675" cy="108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t" anchorCtr="0" compatLnSpc="1">
            <a:prstTxWarp prst="textNoShape">
              <a:avLst/>
            </a:prstTxWarp>
          </a:bodyPr>
          <a:lstStyle/>
          <a:p>
            <a:pPr marL="0" indent="0"/>
            <a:r>
              <a:rPr lang="de-DE" altLang="de-DE"/>
              <a:t>Untertitel des Kapitels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E587BEF8-819F-F1A4-AA80-571B4A93B108}"/>
              </a:ext>
            </a:extLst>
          </p:cNvPr>
          <p:cNvSpPr>
            <a:spLocks noGrp="1"/>
          </p:cNvSpPr>
          <p:nvPr>
            <p:ph type="title"/>
          </p:nvPr>
        </p:nvSpPr>
        <p:spPr/>
        <p:txBody>
          <a:bodyPr/>
          <a:lstStyle/>
          <a:p>
            <a:r>
              <a:rPr altLang="de-DE"/>
              <a:t>Überschrift der Folie</a:t>
            </a:r>
          </a:p>
        </p:txBody>
      </p:sp>
      <p:sp>
        <p:nvSpPr>
          <p:cNvPr id="10243" name="Medienplatzhalter 2">
            <a:extLst>
              <a:ext uri="{FF2B5EF4-FFF2-40B4-BE49-F238E27FC236}">
                <a16:creationId xmlns:a16="http://schemas.microsoft.com/office/drawing/2014/main" id="{3BA362B2-6C1D-A065-0EF1-2F7113873B58}"/>
              </a:ext>
            </a:extLst>
          </p:cNvPr>
          <p:cNvSpPr>
            <a:spLocks noGrp="1" noTextEdit="1"/>
          </p:cNvSpPr>
          <p:nvPr>
            <p:ph type="media" sz="quarter" idx="15"/>
          </p:nvPr>
        </p:nvSpPr>
        <p:spPr>
          <a:xfrm>
            <a:off x="142875" y="1149350"/>
            <a:ext cx="8858250" cy="3240088"/>
          </a:xfrm>
        </p:spPr>
      </p:sp>
      <p:sp>
        <p:nvSpPr>
          <p:cNvPr id="4" name="Datumsplatzhalter 3">
            <a:extLst>
              <a:ext uri="{FF2B5EF4-FFF2-40B4-BE49-F238E27FC236}">
                <a16:creationId xmlns:a16="http://schemas.microsoft.com/office/drawing/2014/main" id="{39F8793C-6FE4-6412-2357-2DE09081505D}"/>
              </a:ext>
            </a:extLst>
          </p:cNvPr>
          <p:cNvSpPr>
            <a:spLocks noGrp="1"/>
          </p:cNvSpPr>
          <p:nvPr>
            <p:ph type="dt" sz="quarter" idx="16"/>
          </p:nvPr>
        </p:nvSpPr>
        <p:spPr/>
        <p:txBody>
          <a:bodyPr/>
          <a:lstStyle/>
          <a:p>
            <a:pPr>
              <a:defRPr/>
            </a:pPr>
            <a:fld id="{5E6D4CA7-2EC1-465F-BF9A-2D0D4568FB54}" type="datetime1">
              <a:rPr lang="de-DE"/>
              <a:pPr>
                <a:defRPr/>
              </a:pPr>
              <a:t>17.11.25</a:t>
            </a:fld>
            <a:endParaRPr lang="de-DE" dirty="0"/>
          </a:p>
        </p:txBody>
      </p:sp>
      <p:sp>
        <p:nvSpPr>
          <p:cNvPr id="5" name="Foliennummernplatzhalter 4">
            <a:extLst>
              <a:ext uri="{FF2B5EF4-FFF2-40B4-BE49-F238E27FC236}">
                <a16:creationId xmlns:a16="http://schemas.microsoft.com/office/drawing/2014/main" id="{F222DB4D-6A02-8FB1-703E-AED717563E6C}"/>
              </a:ext>
            </a:extLst>
          </p:cNvPr>
          <p:cNvSpPr>
            <a:spLocks noGrp="1"/>
          </p:cNvSpPr>
          <p:nvPr>
            <p:ph type="sldNum" sz="quarter" idx="18"/>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92054C-3350-BE46-8032-5044D4D2E09A}" type="slidenum">
              <a:rPr lang="de-DE" altLang="de-DE"/>
              <a:pPr eaLnBrk="1" hangingPunct="1"/>
              <a:t>7</a:t>
            </a:fld>
            <a:endParaRPr lang="de-DE" altLang="de-DE"/>
          </a:p>
        </p:txBody>
      </p:sp>
      <p:sp>
        <p:nvSpPr>
          <p:cNvPr id="6" name="Fußzeilenplatzhalter 5">
            <a:extLst>
              <a:ext uri="{FF2B5EF4-FFF2-40B4-BE49-F238E27FC236}">
                <a16:creationId xmlns:a16="http://schemas.microsoft.com/office/drawing/2014/main" id="{52CCB19F-F8AC-AA44-E9D6-BCBDCDC345A7}"/>
              </a:ext>
            </a:extLst>
          </p:cNvPr>
          <p:cNvSpPr>
            <a:spLocks noGrp="1"/>
          </p:cNvSpPr>
          <p:nvPr>
            <p:ph type="ftr" sz="quarter" idx="17"/>
          </p:nvPr>
        </p:nvSpPr>
        <p:spPr/>
        <p:txBody>
          <a:bodyPr/>
          <a:lstStyle/>
          <a:p>
            <a:pPr>
              <a:defRPr/>
            </a:pPr>
            <a:r>
              <a:rPr lang="de-DE"/>
              <a:t>Fußzeile: Name der Präsentation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Bildplatzhalter 2">
            <a:extLst>
              <a:ext uri="{FF2B5EF4-FFF2-40B4-BE49-F238E27FC236}">
                <a16:creationId xmlns:a16="http://schemas.microsoft.com/office/drawing/2014/main" id="{CE70B777-B860-FD90-C68D-E20CFC67C8D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00" b="12500"/>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07198C79-09DB-D2EF-7D3B-85448633D513}"/>
              </a:ext>
            </a:extLst>
          </p:cNvPr>
          <p:cNvSpPr>
            <a:spLocks noGrp="1"/>
          </p:cNvSpPr>
          <p:nvPr>
            <p:ph type="title"/>
          </p:nvPr>
        </p:nvSpPr>
        <p:spPr/>
        <p:txBody>
          <a:bodyPr/>
          <a:lstStyle/>
          <a:p>
            <a:r>
              <a:rPr altLang="de-DE"/>
              <a:t>Überschrift der Folie</a:t>
            </a:r>
          </a:p>
        </p:txBody>
      </p:sp>
      <p:sp>
        <p:nvSpPr>
          <p:cNvPr id="12291" name="Tabellenplatzhalter 2">
            <a:extLst>
              <a:ext uri="{FF2B5EF4-FFF2-40B4-BE49-F238E27FC236}">
                <a16:creationId xmlns:a16="http://schemas.microsoft.com/office/drawing/2014/main" id="{1559C6B4-1160-1C73-6457-F57EED2F2C7C}"/>
              </a:ext>
            </a:extLst>
          </p:cNvPr>
          <p:cNvSpPr>
            <a:spLocks noGrp="1" noTextEdit="1"/>
          </p:cNvSpPr>
          <p:nvPr>
            <p:ph type="tbl" sz="quarter" idx="16"/>
          </p:nvPr>
        </p:nvSpPr>
        <p:spPr>
          <a:xfrm>
            <a:off x="142875" y="1139825"/>
            <a:ext cx="8858250" cy="3240088"/>
          </a:xfrm>
        </p:spPr>
      </p:sp>
      <p:sp>
        <p:nvSpPr>
          <p:cNvPr id="4" name="Datumsplatzhalter 3">
            <a:extLst>
              <a:ext uri="{FF2B5EF4-FFF2-40B4-BE49-F238E27FC236}">
                <a16:creationId xmlns:a16="http://schemas.microsoft.com/office/drawing/2014/main" id="{20ECBDA0-D1FF-BA5D-0397-7CD6684021F4}"/>
              </a:ext>
            </a:extLst>
          </p:cNvPr>
          <p:cNvSpPr>
            <a:spLocks noGrp="1"/>
          </p:cNvSpPr>
          <p:nvPr>
            <p:ph type="dt" sz="quarter" idx="17"/>
          </p:nvPr>
        </p:nvSpPr>
        <p:spPr/>
        <p:txBody>
          <a:bodyPr/>
          <a:lstStyle/>
          <a:p>
            <a:pPr>
              <a:defRPr/>
            </a:pPr>
            <a:fld id="{8C9187C6-6EC0-4795-89FC-931EAA007229}" type="datetime1">
              <a:rPr lang="de-DE"/>
              <a:pPr>
                <a:defRPr/>
              </a:pPr>
              <a:t>17.11.25</a:t>
            </a:fld>
            <a:endParaRPr lang="de-DE" dirty="0"/>
          </a:p>
        </p:txBody>
      </p:sp>
      <p:sp>
        <p:nvSpPr>
          <p:cNvPr id="5" name="Foliennummernplatzhalter 4">
            <a:extLst>
              <a:ext uri="{FF2B5EF4-FFF2-40B4-BE49-F238E27FC236}">
                <a16:creationId xmlns:a16="http://schemas.microsoft.com/office/drawing/2014/main" id="{42310416-4A2E-CD18-1F42-E5CF59169D20}"/>
              </a:ext>
            </a:extLst>
          </p:cNvPr>
          <p:cNvSpPr>
            <a:spLocks noGrp="1"/>
          </p:cNvSpPr>
          <p:nvPr>
            <p:ph type="sldNum" sz="quarter" idx="19"/>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EA982F-8AF3-EA4F-A823-41BE325E9659}" type="slidenum">
              <a:rPr lang="de-DE" altLang="de-DE"/>
              <a:pPr eaLnBrk="1" hangingPunct="1"/>
              <a:t>9</a:t>
            </a:fld>
            <a:endParaRPr lang="de-DE" altLang="de-DE"/>
          </a:p>
        </p:txBody>
      </p:sp>
      <p:sp>
        <p:nvSpPr>
          <p:cNvPr id="6" name="Fußzeilenplatzhalter 5">
            <a:extLst>
              <a:ext uri="{FF2B5EF4-FFF2-40B4-BE49-F238E27FC236}">
                <a16:creationId xmlns:a16="http://schemas.microsoft.com/office/drawing/2014/main" id="{1F21A801-B528-C8B6-9918-D2ABB255D9BB}"/>
              </a:ext>
            </a:extLst>
          </p:cNvPr>
          <p:cNvSpPr>
            <a:spLocks noGrp="1"/>
          </p:cNvSpPr>
          <p:nvPr>
            <p:ph type="ftr" sz="quarter" idx="18"/>
          </p:nvPr>
        </p:nvSpPr>
        <p:spPr/>
        <p:txBody>
          <a:bodyPr/>
          <a:lstStyle/>
          <a:p>
            <a:pPr>
              <a:defRPr/>
            </a:pPr>
            <a:r>
              <a:rPr lang="de-DE"/>
              <a:t>Fußzeile: Name der Präsentation</a:t>
            </a:r>
          </a:p>
        </p:txBody>
      </p:sp>
    </p:spTree>
  </p:cSld>
  <p:clrMapOvr>
    <a:masterClrMapping/>
  </p:clrMapOvr>
  <p:transition/>
</p:sld>
</file>

<file path=ppt/theme/theme1.xml><?xml version="1.0" encoding="utf-8"?>
<a:theme xmlns:a="http://schemas.openxmlformats.org/drawingml/2006/main" name="Nordkirche_Master_16_9">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rdkirche_Inhalts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rdkirche_Kapitel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ordkirche_Vollbild 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Nordkirche_Master_16_9</Template>
  <TotalTime>0</TotalTime>
  <Words>239</Words>
  <Application>Microsoft Macintosh PowerPoint</Application>
  <PresentationFormat>Bildschirmpräsentation (16:9)</PresentationFormat>
  <Paragraphs>32</Paragraphs>
  <Slides>10</Slides>
  <Notes>0</Notes>
  <HiddenSlides>0</HiddenSlides>
  <MMClips>0</MMClips>
  <ScaleCrop>false</ScaleCrop>
  <HeadingPairs>
    <vt:vector size="6" baseType="variant">
      <vt:variant>
        <vt:lpstr>Verwendete Schriftarten</vt:lpstr>
      </vt:variant>
      <vt:variant>
        <vt:i4>2</vt:i4>
      </vt:variant>
      <vt:variant>
        <vt:lpstr>Design</vt:lpstr>
      </vt:variant>
      <vt:variant>
        <vt:i4>4</vt:i4>
      </vt:variant>
      <vt:variant>
        <vt:lpstr>Folientitel</vt:lpstr>
      </vt:variant>
      <vt:variant>
        <vt:i4>10</vt:i4>
      </vt:variant>
    </vt:vector>
  </HeadingPairs>
  <TitlesOfParts>
    <vt:vector size="16" baseType="lpstr">
      <vt:lpstr>Arial</vt:lpstr>
      <vt:lpstr>Calibri</vt:lpstr>
      <vt:lpstr>Nordkirche_Master_16_9</vt:lpstr>
      <vt:lpstr>Nordkirche_Inhaltsmaster</vt:lpstr>
      <vt:lpstr>Nordkirche_Kapitelmaster</vt:lpstr>
      <vt:lpstr>Nordkirche_Vollbild Master</vt:lpstr>
      <vt:lpstr>PowerPoint-Präsentation</vt:lpstr>
      <vt:lpstr>Titelfolie  der Präsentation</vt:lpstr>
      <vt:lpstr>Überschrift der Folie</vt:lpstr>
      <vt:lpstr>Überschrift der Folie</vt:lpstr>
      <vt:lpstr>Überschrift der Folie</vt:lpstr>
      <vt:lpstr>Neues Kapitel der Präsentation </vt:lpstr>
      <vt:lpstr>Überschrift der Folie</vt:lpstr>
      <vt:lpstr>PowerPoint-Präsentation</vt:lpstr>
      <vt:lpstr>Überschrift der Folie</vt:lpstr>
      <vt:lpstr>Überschrift der Folie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Doreen Gliemann</dc:creator>
  <cp:lastModifiedBy>Doreen Gliemann</cp:lastModifiedBy>
  <cp:revision>1</cp:revision>
  <dcterms:created xsi:type="dcterms:W3CDTF">2025-11-17T08:58:16Z</dcterms:created>
  <dcterms:modified xsi:type="dcterms:W3CDTF">2025-11-17T08:58:47Z</dcterms:modified>
</cp:coreProperties>
</file>